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58" r:id="rId6"/>
    <p:sldId id="259" r:id="rId7"/>
    <p:sldId id="262" r:id="rId8"/>
    <p:sldId id="264" r:id="rId9"/>
    <p:sldId id="265" r:id="rId10"/>
    <p:sldId id="260" r:id="rId11"/>
    <p:sldId id="261" r:id="rId1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77" name="Imag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05/02/2015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4F2F0E0-8315-41BB-A206-732FE239E9C5}" type="slidenum">
              <a:rPr lang="fr-F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8B8B8B"/>
                </a:solidFill>
                <a:latin typeface="Calibri"/>
              </a:rPr>
              <a:t>05/02/2015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160922-AC86-46DD-A207-A30247D6B29B}" type="slidenum">
              <a:rPr lang="fr-F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4815736" cy="3619259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2000160" y="500040"/>
            <a:ext cx="6500520" cy="118764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600">
                <a:solidFill>
                  <a:srgbClr val="FF0000"/>
                </a:solidFill>
                <a:latin typeface="Calibri"/>
              </a:rPr>
              <a:t>Presentation of Camille Sée </a:t>
            </a:r>
            <a:endParaRPr/>
          </a:p>
          <a:p>
            <a:pPr>
              <a:lnSpc>
                <a:spcPct val="100000"/>
              </a:lnSpc>
            </a:pPr>
            <a:r>
              <a:rPr lang="fr-FR" sz="3600">
                <a:solidFill>
                  <a:srgbClr val="FF0000"/>
                </a:solidFill>
                <a:latin typeface="Calibri"/>
              </a:rPr>
              <a:t>	      High School		</a:t>
            </a:r>
            <a:endParaRPr/>
          </a:p>
        </p:txBody>
      </p:sp>
      <p:pic>
        <p:nvPicPr>
          <p:cNvPr id="4" name="Image 3" descr="image deh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37869" y="2348751"/>
            <a:ext cx="4500595" cy="3660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57120" y="1000080"/>
            <a:ext cx="36428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b="1" dirty="0" err="1">
                <a:solidFill>
                  <a:srgbClr val="000000"/>
                </a:solidFill>
                <a:latin typeface="Calibri"/>
              </a:rPr>
              <a:t>We</a:t>
            </a:r>
            <a:r>
              <a:rPr lang="fr-FR" sz="2800" b="1" dirty="0">
                <a:solidFill>
                  <a:srgbClr val="000000"/>
                </a:solidFill>
                <a:latin typeface="Calibri"/>
              </a:rPr>
              <a:t> have </a:t>
            </a:r>
            <a:r>
              <a:rPr lang="fr-FR" sz="2800" b="1" dirty="0" err="1">
                <a:solidFill>
                  <a:srgbClr val="000000"/>
                </a:solidFill>
                <a:latin typeface="Calibri"/>
              </a:rPr>
              <a:t>some</a:t>
            </a:r>
            <a:r>
              <a:rPr lang="fr-FR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Calibri"/>
              </a:rPr>
              <a:t>partner</a:t>
            </a:r>
            <a:r>
              <a:rPr lang="fr-FR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-The United States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-Ireland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</a:rPr>
              <a:t>Finland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-Germany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Austria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</a:t>
            </a: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- And 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</a:rPr>
              <a:t>soon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smtClean="0">
                <a:solidFill>
                  <a:srgbClr val="000000"/>
                </a:solidFill>
                <a:latin typeface="Calibri"/>
              </a:rPr>
              <a:t>Norway</a:t>
            </a:r>
            <a:endParaRPr dirty="0"/>
          </a:p>
        </p:txBody>
      </p:sp>
      <p:pic>
        <p:nvPicPr>
          <p:cNvPr id="87" name="Imag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7800" y="1214280"/>
            <a:ext cx="4524480" cy="4181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Espace réservé du contenu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160" y="1785960"/>
            <a:ext cx="5217120" cy="4525560"/>
          </a:xfrm>
          <a:prstGeom prst="rect">
            <a:avLst/>
          </a:prstGeom>
        </p:spPr>
      </p:pic>
      <p:sp>
        <p:nvSpPr>
          <p:cNvPr id="81" name="CustomShape 1"/>
          <p:cNvSpPr/>
          <p:nvPr/>
        </p:nvSpPr>
        <p:spPr>
          <a:xfrm>
            <a:off x="2143080" y="1000080"/>
            <a:ext cx="5071680" cy="516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F367CE"/>
                </a:solidFill>
                <a:latin typeface="Calibri"/>
              </a:rPr>
              <a:t>The position of our High school :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ul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105" y="1166797"/>
            <a:ext cx="5905541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97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83" name="Image 82"/>
          <p:cNvPicPr/>
          <p:nvPr/>
        </p:nvPicPr>
        <p:blipFill>
          <a:blip r:embed="rId2" cstate="print"/>
          <a:stretch>
            <a:fillRect/>
          </a:stretch>
        </p:blipFill>
        <p:spPr>
          <a:xfrm rot="21575400">
            <a:off x="1711440" y="1757880"/>
            <a:ext cx="6153480" cy="477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57356" y="28572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</a:rPr>
              <a:t>Hall</a:t>
            </a:r>
            <a:r>
              <a:rPr lang="fr-FR" sz="2800" b="1" u="sng" dirty="0" smtClean="0"/>
              <a:t> </a:t>
            </a:r>
            <a:endParaRPr lang="fr-FR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</a:rPr>
              <a:t>The administration </a:t>
            </a:r>
            <a:endParaRPr sz="3200" b="1" u="sng">
              <a:solidFill>
                <a:srgbClr val="FF0000"/>
              </a:solidFill>
            </a:endParaRPr>
          </a:p>
        </p:txBody>
      </p:sp>
      <p:pic>
        <p:nvPicPr>
          <p:cNvPr id="3" name="Image 2" descr="image amini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357950" cy="47684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u="sng" dirty="0" err="1" smtClean="0"/>
              <a:t>Laboratory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rooms</a:t>
            </a:r>
            <a:endParaRPr lang="fr-FR" sz="3200" b="1" u="sng" dirty="0"/>
          </a:p>
        </p:txBody>
      </p:sp>
      <p:pic>
        <p:nvPicPr>
          <p:cNvPr id="4" name="Image 3" descr="image la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762533" cy="3571900"/>
          </a:xfrm>
          <a:prstGeom prst="rect">
            <a:avLst/>
          </a:prstGeom>
        </p:spPr>
      </p:pic>
      <p:pic>
        <p:nvPicPr>
          <p:cNvPr id="5" name="Image 4" descr="image lab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68" y="3286124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Music room</a:t>
            </a:r>
            <a:endParaRPr lang="fr-FR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Image 3" descr="image mus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715172" cy="5036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Library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image c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70113" y="2016111"/>
            <a:ext cx="527050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285984" y="642918"/>
            <a:ext cx="4214520" cy="55767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dirty="0" smtClean="0">
                <a:solidFill>
                  <a:srgbClr val="000000"/>
                </a:solidFill>
                <a:latin typeface="Comic Sans MS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b="1" dirty="0" err="1" smtClean="0">
                <a:solidFill>
                  <a:srgbClr val="000000"/>
                </a:solidFill>
                <a:latin typeface="Comic Sans MS"/>
              </a:rPr>
              <a:t>We</a:t>
            </a:r>
            <a:r>
              <a:rPr lang="fr-FR" b="1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mic Sans MS"/>
              </a:rPr>
              <a:t>can</a:t>
            </a:r>
            <a:r>
              <a:rPr lang="fr-FR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mic Sans MS"/>
              </a:rPr>
              <a:t>learn</a:t>
            </a:r>
            <a:r>
              <a:rPr lang="fr-FR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mic Sans MS"/>
              </a:rPr>
              <a:t>other</a:t>
            </a:r>
            <a:r>
              <a:rPr lang="fr-FR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mic Sans MS"/>
              </a:rPr>
              <a:t>language</a:t>
            </a:r>
            <a:r>
              <a:rPr lang="fr-FR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</a:rPr>
              <a:t>: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</a:rPr>
              <a:t>Arabic</a:t>
            </a:r>
            <a:r>
              <a:rPr lang="fr-FR" dirty="0" smtClean="0">
                <a:solidFill>
                  <a:srgbClr val="000000"/>
                </a:solidFill>
                <a:latin typeface="Comic Sans MS"/>
              </a:rPr>
              <a:t> 		- 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</a:rPr>
              <a:t>Turkish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r-FR" dirty="0" err="1">
                <a:solidFill>
                  <a:srgbClr val="000000"/>
                </a:solidFill>
                <a:latin typeface="Comic Sans MS"/>
              </a:rPr>
              <a:t>Chinese</a:t>
            </a:r>
            <a:r>
              <a:rPr lang="fr-FR" dirty="0">
                <a:solidFill>
                  <a:srgbClr val="000000"/>
                </a:solidFill>
                <a:latin typeface="Comic Sans MS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</a:rPr>
              <a:t>Portuguese</a:t>
            </a:r>
            <a:r>
              <a:rPr lang="fr-FR" dirty="0" smtClean="0">
                <a:solidFill>
                  <a:srgbClr val="000000"/>
                </a:solidFill>
                <a:latin typeface="Comic Sans MS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-Latin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r-FR" dirty="0" err="1">
                <a:solidFill>
                  <a:srgbClr val="000000"/>
                </a:solidFill>
                <a:latin typeface="Comic Sans MS"/>
              </a:rPr>
              <a:t>Greek</a:t>
            </a:r>
            <a:r>
              <a:rPr lang="fr-FR" dirty="0">
                <a:solidFill>
                  <a:srgbClr val="000000"/>
                </a:solidFill>
                <a:latin typeface="Comic Sans MS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Comic Sans MS"/>
              </a:rPr>
              <a:t>And </a:t>
            </a:r>
            <a:r>
              <a:rPr lang="fr-FR" dirty="0" err="1">
                <a:solidFill>
                  <a:srgbClr val="000000"/>
                </a:solidFill>
                <a:latin typeface="Comic Sans MS"/>
              </a:rPr>
              <a:t>we</a:t>
            </a:r>
            <a:r>
              <a:rPr lang="fr-FR" dirty="0">
                <a:solidFill>
                  <a:srgbClr val="000000"/>
                </a:solidFill>
                <a:latin typeface="Comic Sans MS"/>
              </a:rPr>
              <a:t> all have a </a:t>
            </a:r>
            <a:r>
              <a:rPr lang="fr-FR" dirty="0" err="1">
                <a:solidFill>
                  <a:srgbClr val="000000"/>
                </a:solidFill>
                <a:latin typeface="Comic Sans MS"/>
              </a:rPr>
              <a:t>economic</a:t>
            </a:r>
            <a:r>
              <a:rPr lang="fr-FR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mic Sans MS"/>
              </a:rPr>
              <a:t>lesson</a:t>
            </a:r>
            <a:r>
              <a:rPr lang="fr-FR" dirty="0" smtClean="0">
                <a:solidFill>
                  <a:srgbClr val="000000"/>
                </a:solidFill>
                <a:latin typeface="Comic Sans MS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fr-FR" dirty="0">
              <a:solidFill>
                <a:srgbClr val="000000"/>
              </a:solidFill>
              <a:latin typeface="Comic Sans MS"/>
            </a:endParaRPr>
          </a:p>
          <a:p>
            <a:pPr algn="just">
              <a:lnSpc>
                <a:spcPct val="100000"/>
              </a:lnSpc>
            </a:pPr>
            <a:endParaRPr lang="fr-FR" dirty="0" smtClean="0">
              <a:solidFill>
                <a:srgbClr val="000000"/>
              </a:solidFill>
              <a:latin typeface="Comic Sans MS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285984" y="36433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 smtClean="0">
                <a:solidFill>
                  <a:srgbClr val="000000"/>
                </a:solidFill>
                <a:latin typeface="Comic Sans MS"/>
              </a:rPr>
              <a:t>We have some exploration options </a:t>
            </a:r>
            <a:r>
              <a:rPr lang="en-US" dirty="0" smtClean="0">
                <a:solidFill>
                  <a:srgbClr val="000000"/>
                </a:solidFill>
                <a:latin typeface="Comic Sans MS"/>
              </a:rPr>
              <a:t>:</a:t>
            </a:r>
            <a:endParaRPr lang="en-US" dirty="0" smtClean="0"/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en-US" dirty="0" smtClean="0">
                <a:solidFill>
                  <a:srgbClr val="000000"/>
                </a:solidFill>
                <a:latin typeface="Comic Sans MS"/>
              </a:rPr>
              <a:t>Music option </a:t>
            </a:r>
            <a:endParaRPr lang="en-US" dirty="0" smtClean="0"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en-US" dirty="0" smtClean="0">
                <a:solidFill>
                  <a:srgbClr val="000000"/>
                </a:solidFill>
                <a:latin typeface="Comic Sans MS"/>
              </a:rPr>
              <a:t>Sport option	</a:t>
            </a:r>
            <a:endParaRPr lang="en-US" dirty="0" smtClean="0"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en-US" dirty="0" smtClean="0">
                <a:solidFill>
                  <a:srgbClr val="000000"/>
                </a:solidFill>
                <a:latin typeface="Comic Sans MS"/>
              </a:rPr>
              <a:t>Theatre option </a:t>
            </a:r>
            <a:endParaRPr lang="en-US" dirty="0" smtClean="0"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en-US" dirty="0" smtClean="0">
                <a:solidFill>
                  <a:srgbClr val="000000"/>
                </a:solidFill>
                <a:latin typeface="Comic Sans MS"/>
              </a:rPr>
              <a:t>European </a:t>
            </a:r>
            <a:r>
              <a:rPr lang="en-US" dirty="0" smtClean="0">
                <a:solidFill>
                  <a:srgbClr val="000000"/>
                </a:solidFill>
                <a:latin typeface="Comic Sans MS"/>
              </a:rPr>
              <a:t>option/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</a:rPr>
              <a:t>Abibac</a:t>
            </a:r>
            <a:endParaRPr lang="en-US" dirty="0" smtClean="0"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en-US" dirty="0" smtClean="0">
                <a:solidFill>
                  <a:srgbClr val="000000"/>
                </a:solidFill>
                <a:latin typeface="Comic Sans MS"/>
              </a:rPr>
              <a:t>Visual Arts option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</Words>
  <Application>Microsoft Office PowerPoint</Application>
  <PresentationFormat>Affichage à l'écran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Laboratory rooms</vt:lpstr>
      <vt:lpstr>Music room</vt:lpstr>
      <vt:lpstr>Library 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Maeva KINDELSBERG</dc:creator>
  <cp:lastModifiedBy>hansen</cp:lastModifiedBy>
  <cp:revision>6</cp:revision>
  <dcterms:modified xsi:type="dcterms:W3CDTF">2015-02-06T10:32:20Z</dcterms:modified>
</cp:coreProperties>
</file>