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64" r:id="rId3"/>
    <p:sldId id="263" r:id="rId4"/>
    <p:sldId id="256" r:id="rId5"/>
    <p:sldId id="260" r:id="rId6"/>
    <p:sldId id="266" r:id="rId7"/>
    <p:sldId id="261" r:id="rId8"/>
    <p:sldId id="265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1D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64" autoAdjust="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cteur droit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necteur droit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Connecteur droit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Connecteur droit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lipse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lipse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lipse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22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A2ABC-C24D-4C85-89B5-E7EE34A25139}" type="datetimeFigureOut">
              <a:rPr lang="fr-FR"/>
              <a:pPr>
                <a:defRPr/>
              </a:pPr>
              <a:t>06/02/2015</a:t>
            </a:fld>
            <a:endParaRPr lang="fr-FR"/>
          </a:p>
        </p:txBody>
      </p:sp>
      <p:sp>
        <p:nvSpPr>
          <p:cNvPr id="23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6E97A-3A52-496A-AFF2-CCDE87664A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7BCB4-1BE6-424A-A876-7B72CF12BB1E}" type="datetimeFigureOut">
              <a:rPr lang="fr-FR"/>
              <a:pPr>
                <a:defRPr/>
              </a:pPr>
              <a:t>06/02/2015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E2E9-AAA5-49CD-A580-D1D9036CDF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6C344-5F91-4570-978C-131E296E091A}" type="datetimeFigureOut">
              <a:rPr lang="fr-FR"/>
              <a:pPr>
                <a:defRPr/>
              </a:pPr>
              <a:t>06/02/2015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B353D-8DAB-41B3-B175-F872D52D70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0AAB1B-BF57-4307-923F-8896D608845F}" type="datetimeFigureOut">
              <a:rPr lang="fr-FR"/>
              <a:pPr>
                <a:defRPr/>
              </a:pPr>
              <a:t>06/02/2015</a:t>
            </a:fld>
            <a:endParaRPr lang="fr-FR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FCE268-1D54-4A12-8160-A485586CB3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necteur droit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necteur droit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cteur droit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lipse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lipse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Connecteur droit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1DF0-C08D-4F8C-A34A-884B1E27A559}" type="datetimeFigureOut">
              <a:rPr lang="fr-FR"/>
              <a:pPr>
                <a:defRPr/>
              </a:pPr>
              <a:t>06/02/2015</a:t>
            </a:fld>
            <a:endParaRPr lang="fr-FR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882ED-721A-4345-BB40-9D1A2A8B2A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3D75-BCBE-405E-B537-5681111FB6D7}" type="datetimeFigureOut">
              <a:rPr lang="fr-FR"/>
              <a:pPr>
                <a:defRPr/>
              </a:pPr>
              <a:t>06/02/2015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D52D-4B82-4A90-A9D3-E3D7280D58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DBF76-CEFF-4DE8-8970-953079A370CE}" type="datetimeFigureOut">
              <a:rPr lang="fr-FR"/>
              <a:pPr>
                <a:defRPr/>
              </a:pPr>
              <a:t>06/02/2015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2E018-2747-4AA4-B216-E78B7E6BF0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C04667-7829-4733-B022-99764870A6AF}" type="datetimeFigureOut">
              <a:rPr lang="fr-FR"/>
              <a:pPr>
                <a:defRPr/>
              </a:pPr>
              <a:t>06/02/2015</a:t>
            </a:fld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E7AC5C-7BC1-47C1-8B1A-8B2A4CB3DE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CDC04-0C81-4F6A-B4B9-018014553073}" type="datetimeFigureOut">
              <a:rPr lang="fr-FR"/>
              <a:pPr>
                <a:defRPr/>
              </a:pPr>
              <a:t>06/02/2015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A38AD-7566-475F-9917-8BBFBB4181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Connecteur droit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lipse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85AAB3-55A6-4C0D-98E7-B239BD055163}" type="datetimeFigureOut">
              <a:rPr lang="fr-FR"/>
              <a:pPr>
                <a:defRPr/>
              </a:pPr>
              <a:t>06/02/2015</a:t>
            </a:fld>
            <a:endParaRPr lang="fr-FR"/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FA8A1FE-F21E-438E-A5F6-7346F79FFD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lipse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Connecteur droit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4B46A11-2B33-43E1-8B70-420D6670FFD6}" type="datetimeFigureOut">
              <a:rPr lang="fr-FR"/>
              <a:pPr>
                <a:defRPr/>
              </a:pPr>
              <a:t>06/02/2015</a:t>
            </a:fld>
            <a:endParaRPr lang="fr-FR"/>
          </a:p>
        </p:txBody>
      </p:sp>
      <p:sp>
        <p:nvSpPr>
          <p:cNvPr id="13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0DE81C-594D-49AF-8A52-CD7E047C11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28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668327-6AB8-46DE-8A89-B34276C3C539}" type="datetimeFigureOut">
              <a:rPr lang="fr-FR"/>
              <a:pPr>
                <a:defRPr/>
              </a:pPr>
              <a:t>06/02/2015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8CF1D8-AFCF-4444-BADF-17808AFE81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5" r:id="rId4"/>
    <p:sldLayoutId id="2147483716" r:id="rId5"/>
    <p:sldLayoutId id="2147483723" r:id="rId6"/>
    <p:sldLayoutId id="2147483717" r:id="rId7"/>
    <p:sldLayoutId id="2147483724" r:id="rId8"/>
    <p:sldLayoutId id="2147483725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685800" y="571500"/>
            <a:ext cx="7772400" cy="21431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MY COUNTRY</a:t>
            </a:r>
            <a:endParaRPr lang="fr-FR" sz="8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1285875" y="2786063"/>
            <a:ext cx="7000875" cy="2214562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fr-FR" sz="4800" b="1" smtClean="0">
                <a:solidFill>
                  <a:srgbClr val="FFC000"/>
                </a:solidFill>
              </a:rPr>
              <a:t>          FRANCE</a:t>
            </a:r>
            <a:endParaRPr lang="fr-FR" sz="4800" b="1" smtClean="0">
              <a:solidFill>
                <a:srgbClr val="F9E181"/>
              </a:solidFill>
            </a:endParaRPr>
          </a:p>
        </p:txBody>
      </p:sp>
      <p:pic>
        <p:nvPicPr>
          <p:cNvPr id="23556" name="Picture 4" descr="FranceFlag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997200"/>
            <a:ext cx="2389188" cy="2447925"/>
          </a:xfrm>
          <a:prstGeom prst="rect">
            <a:avLst/>
          </a:prstGeom>
          <a:noFill/>
        </p:spPr>
      </p:pic>
      <p:pic>
        <p:nvPicPr>
          <p:cNvPr id="23557" name="Picture 5" descr="logo-Franc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825"/>
            <a:ext cx="2305050" cy="138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20minutes.fr/photos/2013/07/14/french-soldiers-stand-in-an-26e1-diap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9"/>
            <a:ext cx="4214842" cy="286477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57158" y="3143248"/>
            <a:ext cx="4214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Bastille Day (14th July)</a:t>
            </a:r>
            <a:endParaRPr lang="fr-FR" sz="1600" dirty="0"/>
          </a:p>
        </p:txBody>
      </p:sp>
      <p:pic>
        <p:nvPicPr>
          <p:cNvPr id="1028" name="Picture 4" descr="http://www.africatopsports.com/wp-content/uploads/2014/11/Fran%C3%A7ois-Holla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28"/>
            <a:ext cx="3810026" cy="2857520"/>
          </a:xfrm>
          <a:prstGeom prst="rect">
            <a:avLst/>
          </a:prstGeom>
          <a:noFill/>
        </p:spPr>
      </p:pic>
      <p:pic>
        <p:nvPicPr>
          <p:cNvPr id="1030" name="Picture 6" descr="http://www.lepoint.fr/images/2014/05/13/sipa-jpg-2632600-jpg_2268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57628"/>
            <a:ext cx="4781540" cy="2082757"/>
          </a:xfrm>
          <a:prstGeom prst="rect">
            <a:avLst/>
          </a:prstGeom>
          <a:noFill/>
        </p:spPr>
      </p:pic>
      <p:pic>
        <p:nvPicPr>
          <p:cNvPr id="1032" name="Picture 8" descr="http://i.huffpost.com/gen/1023997/thumbs/o-POLE-EMPLOI-faceb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857628"/>
            <a:ext cx="3080173" cy="207170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4714876" y="3143248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French </a:t>
            </a:r>
            <a:r>
              <a:rPr lang="en-US" sz="1600" dirty="0" smtClean="0"/>
              <a:t>President</a:t>
            </a:r>
            <a:r>
              <a:rPr lang="fr-FR" sz="1600" dirty="0" smtClean="0"/>
              <a:t>, François Hollande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7158" y="5929330"/>
            <a:ext cx="478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The </a:t>
            </a:r>
            <a:r>
              <a:rPr lang="fr-FR" sz="1600" dirty="0" smtClean="0"/>
              <a:t>Elysée Palace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429256" y="5929330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It’s</a:t>
            </a:r>
            <a:r>
              <a:rPr lang="fr-FR" sz="1600" dirty="0" smtClean="0"/>
              <a:t> </a:t>
            </a:r>
            <a:r>
              <a:rPr lang="fr-FR" sz="1600" dirty="0" smtClean="0"/>
              <a:t>a </a:t>
            </a:r>
            <a:r>
              <a:rPr lang="fr-FR" sz="1600" dirty="0" smtClean="0"/>
              <a:t>help for people </a:t>
            </a:r>
            <a:r>
              <a:rPr lang="fr-FR" sz="1600" dirty="0" err="1" smtClean="0"/>
              <a:t>who</a:t>
            </a:r>
            <a:r>
              <a:rPr lang="fr-FR" sz="1600" dirty="0" smtClean="0"/>
              <a:t> </a:t>
            </a:r>
            <a:r>
              <a:rPr lang="fr-FR" sz="1600" dirty="0" smtClean="0"/>
              <a:t>look </a:t>
            </a:r>
            <a:r>
              <a:rPr lang="fr-FR" sz="1600" dirty="0" smtClean="0"/>
              <a:t>for a job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b="1" i="1" cap="none" smtClean="0"/>
              <a:t>         </a:t>
            </a:r>
            <a:r>
              <a:rPr lang="fr-FR" b="1" i="1" u="sng" cap="none" smtClean="0"/>
              <a:t>Some famous monuments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7931150" cy="4873625"/>
          </a:xfrm>
        </p:spPr>
        <p:txBody>
          <a:bodyPr/>
          <a:lstStyle/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pPr>
              <a:buFont typeface="Wingdings" pitchFamily="2" charset="2"/>
              <a:buNone/>
            </a:pPr>
            <a:endParaRPr lang="fr-FR" smtClean="0"/>
          </a:p>
          <a:p>
            <a:pPr>
              <a:buFont typeface="Wingdings" pitchFamily="2" charset="2"/>
              <a:buNone/>
            </a:pPr>
            <a:r>
              <a:rPr lang="fr-FR" smtClean="0"/>
              <a:t>                                                                 </a:t>
            </a:r>
            <a:r>
              <a:rPr lang="fr-FR" sz="1800" smtClean="0"/>
              <a:t>The Louvre museum</a:t>
            </a:r>
          </a:p>
          <a:p>
            <a:endParaRPr lang="fr-FR" sz="1800" smtClean="0"/>
          </a:p>
          <a:p>
            <a:pPr>
              <a:buFont typeface="Wingdings" pitchFamily="2" charset="2"/>
              <a:buNone/>
            </a:pPr>
            <a:r>
              <a:rPr lang="fr-FR" sz="2000" smtClean="0"/>
              <a:t>The Eiffel tower       </a:t>
            </a:r>
          </a:p>
          <a:p>
            <a:pPr>
              <a:buFont typeface="Wingdings" pitchFamily="2" charset="2"/>
              <a:buNone/>
            </a:pPr>
            <a:endParaRPr lang="fr-FR" sz="2000" smtClean="0"/>
          </a:p>
          <a:p>
            <a:pPr>
              <a:buFont typeface="Wingdings" pitchFamily="2" charset="2"/>
              <a:buNone/>
            </a:pPr>
            <a:r>
              <a:rPr lang="fr-FR" sz="2000" smtClean="0"/>
              <a:t>                               The Arc de triomphe</a:t>
            </a:r>
          </a:p>
        </p:txBody>
      </p:sp>
      <p:pic>
        <p:nvPicPr>
          <p:cNvPr id="24580" name="Picture 4" descr="170px-Tour_eiffel_at_sunrise_from_the_trocad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57338"/>
            <a:ext cx="1560512" cy="2339975"/>
          </a:xfrm>
          <a:prstGeom prst="rect">
            <a:avLst/>
          </a:prstGeom>
          <a:noFill/>
        </p:spPr>
      </p:pic>
      <p:pic>
        <p:nvPicPr>
          <p:cNvPr id="24581" name="Picture 5" descr="arc-de-triomp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708275"/>
            <a:ext cx="2592388" cy="2073275"/>
          </a:xfrm>
          <a:prstGeom prst="rect">
            <a:avLst/>
          </a:prstGeom>
          <a:noFill/>
        </p:spPr>
      </p:pic>
      <p:pic>
        <p:nvPicPr>
          <p:cNvPr id="24582" name="Picture 6" descr="Le musée du Louv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700213"/>
            <a:ext cx="3144838" cy="1573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21431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MY COUNTRY</a:t>
            </a:r>
            <a:endParaRPr lang="fr-FR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5875" y="2786063"/>
            <a:ext cx="7000875" cy="22145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fr-FR" sz="4000" dirty="0" smtClean="0">
                <a:solidFill>
                  <a:srgbClr val="FFC000"/>
                </a:solidFill>
              </a:rPr>
              <a:t>  </a:t>
            </a:r>
            <a:r>
              <a:rPr lang="fr-FR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Examples</a:t>
            </a:r>
            <a:r>
              <a:rPr lang="fr-FR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of </a:t>
            </a:r>
            <a:r>
              <a:rPr lang="fr-FR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regions</a:t>
            </a:r>
            <a:endParaRPr lang="fr-FR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Espace réservé du contenu 3" descr="250px-Corse_in_France_sv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285875"/>
            <a:ext cx="5572125" cy="5327650"/>
          </a:xfrm>
        </p:spPr>
      </p:pic>
      <p:cxnSp>
        <p:nvCxnSpPr>
          <p:cNvPr id="6" name="Connecteur droit avec flèche 5"/>
          <p:cNvCxnSpPr/>
          <p:nvPr/>
        </p:nvCxnSpPr>
        <p:spPr>
          <a:xfrm>
            <a:off x="4357688" y="5357813"/>
            <a:ext cx="1000125" cy="857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5400000">
            <a:off x="5250656" y="5393532"/>
            <a:ext cx="1000125" cy="642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340" name="ZoneTexte 10"/>
          <p:cNvSpPr txBox="1">
            <a:spLocks noChangeArrowheads="1"/>
          </p:cNvSpPr>
          <p:nvPr/>
        </p:nvSpPr>
        <p:spPr bwMode="auto">
          <a:xfrm>
            <a:off x="928688" y="285750"/>
            <a:ext cx="6929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 b="1" u="sng">
                <a:solidFill>
                  <a:srgbClr val="FF0000"/>
                </a:solidFill>
                <a:latin typeface="Kristen ITC"/>
              </a:rPr>
              <a:t>CORSICA</a:t>
            </a:r>
          </a:p>
        </p:txBody>
      </p:sp>
      <p:pic>
        <p:nvPicPr>
          <p:cNvPr id="14341" name="Image 11" descr="578b4efe0ccb08925d84635341da3a7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5000625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Image 12" descr="ff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4000500"/>
            <a:ext cx="1982787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Image 13" descr="cc59rik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000375"/>
            <a:ext cx="107156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avec flèche 15"/>
          <p:cNvCxnSpPr/>
          <p:nvPr/>
        </p:nvCxnSpPr>
        <p:spPr>
          <a:xfrm rot="16200000" flipH="1">
            <a:off x="4643438" y="5214938"/>
            <a:ext cx="1285875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345" name="ZoneTexte 17"/>
          <p:cNvSpPr txBox="1">
            <a:spLocks noChangeArrowheads="1"/>
          </p:cNvSpPr>
          <p:nvPr/>
        </p:nvSpPr>
        <p:spPr bwMode="auto">
          <a:xfrm>
            <a:off x="3071813" y="464343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entury Schoolbook" pitchFamily="18" charset="0"/>
              </a:rPr>
              <a:t>Flag</a:t>
            </a:r>
          </a:p>
        </p:txBody>
      </p:sp>
      <p:sp>
        <p:nvSpPr>
          <p:cNvPr id="14346" name="ZoneTexte 18"/>
          <p:cNvSpPr txBox="1">
            <a:spLocks noChangeArrowheads="1"/>
          </p:cNvSpPr>
          <p:nvPr/>
        </p:nvSpPr>
        <p:spPr bwMode="auto">
          <a:xfrm>
            <a:off x="6143625" y="3643313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err="1" smtClean="0">
                <a:latin typeface="Century Schoolbook" pitchFamily="18" charset="0"/>
              </a:rPr>
              <a:t>Gastronomy</a:t>
            </a:r>
            <a:endParaRPr lang="fr-FR" dirty="0">
              <a:latin typeface="Century Schoolbook" pitchFamily="18" charset="0"/>
            </a:endParaRPr>
          </a:p>
        </p:txBody>
      </p:sp>
      <p:sp>
        <p:nvSpPr>
          <p:cNvPr id="14347" name="ZoneTexte 19"/>
          <p:cNvSpPr txBox="1">
            <a:spLocks noChangeArrowheads="1"/>
          </p:cNvSpPr>
          <p:nvPr/>
        </p:nvSpPr>
        <p:spPr bwMode="auto">
          <a:xfrm>
            <a:off x="4357688" y="271462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entury Schoolbook" pitchFamily="18" charset="0"/>
              </a:rPr>
              <a:t>The customs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salumeriabiellese.com/images/big/HotCop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5334000" cy="36576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500826" y="57148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Coppa</a:t>
            </a:r>
          </a:p>
        </p:txBody>
      </p:sp>
      <p:cxnSp>
        <p:nvCxnSpPr>
          <p:cNvPr id="7" name="Connecteur droit avec flèche 6"/>
          <p:cNvCxnSpPr>
            <a:stCxn id="5" idx="1"/>
            <a:endCxn id="20482" idx="3"/>
          </p:cNvCxnSpPr>
          <p:nvPr/>
        </p:nvCxnSpPr>
        <p:spPr>
          <a:xfrm rot="10800000" flipV="1">
            <a:off x="5476844" y="756146"/>
            <a:ext cx="1023982" cy="1072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 descr="http://www.salumeriabiellese.com/images/big/HotCop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53340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800" b="1" u="sng" dirty="0" smtClean="0">
                <a:solidFill>
                  <a:srgbClr val="FF0000"/>
                </a:solidFill>
                <a:latin typeface="Kristen ITC" pitchFamily="66" charset="0"/>
              </a:rPr>
              <a:t>Bretagne</a:t>
            </a:r>
            <a:endParaRPr lang="fr-FR" sz="4800" u="sng" dirty="0">
              <a:solidFill>
                <a:srgbClr val="FF0000"/>
              </a:solidFill>
              <a:latin typeface="Kristen ITC" pitchFamily="66" charset="0"/>
            </a:endParaRPr>
          </a:p>
        </p:txBody>
      </p:sp>
      <p:pic>
        <p:nvPicPr>
          <p:cNvPr id="15362" name="Espace réservé du contenu 3" descr="france-bretagne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25" y="1285875"/>
            <a:ext cx="5286375" cy="5405438"/>
          </a:xfrm>
        </p:spPr>
      </p:pic>
      <p:cxnSp>
        <p:nvCxnSpPr>
          <p:cNvPr id="6" name="Connecteur droit avec flèche 5"/>
          <p:cNvCxnSpPr/>
          <p:nvPr/>
        </p:nvCxnSpPr>
        <p:spPr>
          <a:xfrm>
            <a:off x="1285875" y="2143125"/>
            <a:ext cx="857250" cy="714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364" name="Image 7" descr="685888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857250"/>
            <a:ext cx="20669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mage 8" descr="1sd_spezet__costum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929063"/>
            <a:ext cx="22145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avec flèche 10"/>
          <p:cNvCxnSpPr/>
          <p:nvPr/>
        </p:nvCxnSpPr>
        <p:spPr>
          <a:xfrm flipV="1">
            <a:off x="1143000" y="3071813"/>
            <a:ext cx="928688" cy="857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367" name="Image 11" descr="7089add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3" y="2143125"/>
            <a:ext cx="26574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/>
        </p:nvCxnSpPr>
        <p:spPr>
          <a:xfrm rot="10800000" flipV="1">
            <a:off x="2571750" y="2714625"/>
            <a:ext cx="1357313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69" name="ZoneTexte 14"/>
          <p:cNvSpPr txBox="1">
            <a:spLocks noChangeArrowheads="1"/>
          </p:cNvSpPr>
          <p:nvPr/>
        </p:nvSpPr>
        <p:spPr bwMode="auto">
          <a:xfrm>
            <a:off x="357188" y="5429250"/>
            <a:ext cx="2071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entury Schoolbook" pitchFamily="18" charset="0"/>
              </a:rPr>
              <a:t>The customs</a:t>
            </a:r>
          </a:p>
        </p:txBody>
      </p:sp>
      <p:sp>
        <p:nvSpPr>
          <p:cNvPr id="15370" name="ZoneTexte 15"/>
          <p:cNvSpPr txBox="1">
            <a:spLocks noChangeArrowheads="1"/>
          </p:cNvSpPr>
          <p:nvPr/>
        </p:nvSpPr>
        <p:spPr bwMode="auto">
          <a:xfrm>
            <a:off x="571500" y="500063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entury Schoolbook" pitchFamily="18" charset="0"/>
              </a:rPr>
              <a:t>Flag</a:t>
            </a:r>
          </a:p>
        </p:txBody>
      </p:sp>
      <p:sp>
        <p:nvSpPr>
          <p:cNvPr id="15371" name="ZoneTexte 16"/>
          <p:cNvSpPr txBox="1">
            <a:spLocks noChangeArrowheads="1"/>
          </p:cNvSpPr>
          <p:nvPr/>
        </p:nvSpPr>
        <p:spPr bwMode="auto">
          <a:xfrm>
            <a:off x="4357688" y="3786188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mtClean="0">
                <a:latin typeface="Century Schoolbook" pitchFamily="18" charset="0"/>
              </a:rPr>
              <a:t>Gastronomy</a:t>
            </a:r>
            <a:endParaRPr lang="fr-FR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1.bp.blogspot.com/-DMsCACdrcu4/T45-2hPngFI/AAAAAAAAD5Q/CxEN77d4FSw/s1600/410234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214942" cy="3436896"/>
          </a:xfrm>
          <a:prstGeom prst="rect">
            <a:avLst/>
          </a:prstGeom>
          <a:noFill/>
        </p:spPr>
      </p:pic>
      <p:pic>
        <p:nvPicPr>
          <p:cNvPr id="19460" name="Picture 4" descr="http://www.junedarville.com/wp-content/uploads/2014/09/Breton-Gale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429000"/>
            <a:ext cx="5842041" cy="3286149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715008" y="10715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Kouign</a:t>
            </a:r>
            <a:r>
              <a:rPr lang="fr-FR" dirty="0" smtClean="0"/>
              <a:t> </a:t>
            </a:r>
            <a:r>
              <a:rPr lang="fr-FR" dirty="0" err="1" smtClean="0"/>
              <a:t>amann</a:t>
            </a:r>
            <a:endParaRPr lang="fr-FR" dirty="0"/>
          </a:p>
        </p:txBody>
      </p:sp>
      <p:cxnSp>
        <p:nvCxnSpPr>
          <p:cNvPr id="9" name="Connecteur droit avec flèche 8"/>
          <p:cNvCxnSpPr>
            <a:stCxn id="7" idx="1"/>
            <a:endCxn id="19458" idx="3"/>
          </p:cNvCxnSpPr>
          <p:nvPr/>
        </p:nvCxnSpPr>
        <p:spPr>
          <a:xfrm rot="10800000" flipV="1">
            <a:off x="5214942" y="1256211"/>
            <a:ext cx="500066" cy="462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214414" y="485776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Galette bretonne</a:t>
            </a:r>
            <a:endParaRPr lang="fr-FR" dirty="0"/>
          </a:p>
        </p:txBody>
      </p:sp>
      <p:cxnSp>
        <p:nvCxnSpPr>
          <p:cNvPr id="14" name="Connecteur droit avec flèche 13"/>
          <p:cNvCxnSpPr>
            <a:stCxn id="10" idx="3"/>
            <a:endCxn id="19460" idx="1"/>
          </p:cNvCxnSpPr>
          <p:nvPr/>
        </p:nvCxnSpPr>
        <p:spPr>
          <a:xfrm flipV="1">
            <a:off x="2357422" y="5072075"/>
            <a:ext cx="500066" cy="108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203</TotalTime>
  <Words>65</Words>
  <Application>Microsoft Office PowerPoint</Application>
  <PresentationFormat>Affichage à l'écran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Oriel</vt:lpstr>
      <vt:lpstr>MY COUNTRY</vt:lpstr>
      <vt:lpstr>Diapositive 2</vt:lpstr>
      <vt:lpstr>         Some famous monuments</vt:lpstr>
      <vt:lpstr>MY COUNTRY</vt:lpstr>
      <vt:lpstr>Diapositive 5</vt:lpstr>
      <vt:lpstr>Diapositive 6</vt:lpstr>
      <vt:lpstr>Bretagne</vt:lpstr>
      <vt:lpstr>Diapositive 8</vt:lpstr>
    </vt:vector>
  </TitlesOfParts>
  <Company>Lycee Camille SEE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COUNTRY</dc:title>
  <dc:creator>506_turan</dc:creator>
  <cp:lastModifiedBy>hansen</cp:lastModifiedBy>
  <cp:revision>15</cp:revision>
  <dcterms:created xsi:type="dcterms:W3CDTF">2015-01-29T13:20:35Z</dcterms:created>
  <dcterms:modified xsi:type="dcterms:W3CDTF">2015-02-06T10:30:52Z</dcterms:modified>
</cp:coreProperties>
</file>