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6" d="100"/>
          <a:sy n="76" d="100"/>
        </p:scale>
        <p:origin x="-90" y="-8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hr-HR" smtClean="0"/>
              <a:t>Uredite stil naslova matrice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AFC1722-32ED-4CDE-B194-4588397CBB52}" type="datetimeFigureOut">
              <a:rPr lang="en-US" smtClean="0"/>
              <a:t>12/7/2017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3564389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39351472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aslov i opis">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2909925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s opiso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hr-HR" smtClean="0"/>
              <a:t>Uredite stil naslova matrice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518026A-9AF9-4EAD-8D0A-F2EA3F4FF0A8}"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1075023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ica s naziv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357464087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hr-HR" smtClean="0"/>
              <a:t>Uredite stil naslova matrice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0AFC1722-32ED-4CDE-B194-4588397CBB52}"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35735441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hr-HR" smtClean="0"/>
              <a:t>Uredite stil naslova matrice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0AFC1722-32ED-4CDE-B194-4588397CBB52}"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9327863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0AFC1722-32ED-4CDE-B194-4588397CBB52}"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42027054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AFC1722-32ED-4CDE-B194-4588397CBB52}" type="datetimeFigureOut">
              <a:rPr lang="en-US" smtClean="0"/>
              <a:t>12/7/2017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18338554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0AFC1722-32ED-4CDE-B194-4588397CBB52}"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3618028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hr-HR" smtClean="0"/>
              <a:t>Uredite stil naslova matrice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AFC1722-32ED-4CDE-B194-4588397CBB52}" type="datetimeFigureOut">
              <a:rPr lang="en-US" smtClean="0"/>
              <a:t>12/7/2017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28215520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1645255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5800" y="3132666"/>
            <a:ext cx="5311775" cy="308601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172200" y="3132666"/>
            <a:ext cx="5334000" cy="308601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0AFC1722-32ED-4CDE-B194-4588397CBB52}"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16029478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0AFC1722-32ED-4CDE-B194-4588397CBB52}"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1428500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C1722-32ED-4CDE-B194-4588397CBB52}"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82357448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hr-HR" smtClean="0"/>
              <a:t>Uredite stil naslova matrice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891214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0AFC1722-32ED-4CDE-B194-4588397CBB52}"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8026A-9AF9-4EAD-8D0A-F2EA3F4FF0A8}" type="slidenum">
              <a:rPr lang="en-US" smtClean="0"/>
              <a:t>‹#›</a:t>
            </a:fld>
            <a:endParaRPr lang="en-US"/>
          </a:p>
        </p:txBody>
      </p:sp>
    </p:spTree>
    <p:extLst>
      <p:ext uri="{BB962C8B-B14F-4D97-AF65-F5344CB8AC3E}">
        <p14:creationId xmlns:p14="http://schemas.microsoft.com/office/powerpoint/2010/main" val="26907955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AFC1722-32ED-4CDE-B194-4588397CBB52}" type="datetimeFigureOut">
              <a:rPr lang="en-US" smtClean="0"/>
              <a:t>12/7/2017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518026A-9AF9-4EAD-8D0A-F2EA3F4FF0A8}" type="slidenum">
              <a:rPr lang="en-US" smtClean="0"/>
              <a:t>‹#›</a:t>
            </a:fld>
            <a:endParaRPr lang="en-US"/>
          </a:p>
        </p:txBody>
      </p:sp>
    </p:spTree>
    <p:extLst>
      <p:ext uri="{BB962C8B-B14F-4D97-AF65-F5344CB8AC3E}">
        <p14:creationId xmlns:p14="http://schemas.microsoft.com/office/powerpoint/2010/main" val="154549650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err="1" smtClean="0"/>
              <a:t>Hurricane</a:t>
            </a:r>
            <a:r>
              <a:rPr lang="hr-HR" dirty="0" smtClean="0"/>
              <a:t> </a:t>
            </a:r>
            <a:r>
              <a:rPr lang="hr-HR" dirty="0" err="1" smtClean="0"/>
              <a:t>Harvey</a:t>
            </a:r>
            <a:endParaRPr lang="en-US" dirty="0"/>
          </a:p>
        </p:txBody>
      </p:sp>
      <p:sp>
        <p:nvSpPr>
          <p:cNvPr id="3" name="Podnaslov 2"/>
          <p:cNvSpPr>
            <a:spLocks noGrp="1"/>
          </p:cNvSpPr>
          <p:nvPr>
            <p:ph type="subTitle" idx="1"/>
          </p:nvPr>
        </p:nvSpPr>
        <p:spPr/>
        <p:txBody>
          <a:bodyPr/>
          <a:lstStyle/>
          <a:p>
            <a:r>
              <a:rPr lang="hr-HR" dirty="0" err="1" smtClean="0"/>
              <a:t>By</a:t>
            </a:r>
            <a:r>
              <a:rPr lang="hr-HR" dirty="0" smtClean="0"/>
              <a:t>: Dominik Lučić </a:t>
            </a:r>
            <a:endParaRPr lang="en-US" dirty="0"/>
          </a:p>
        </p:txBody>
      </p:sp>
    </p:spTree>
    <p:extLst>
      <p:ext uri="{BB962C8B-B14F-4D97-AF65-F5344CB8AC3E}">
        <p14:creationId xmlns:p14="http://schemas.microsoft.com/office/powerpoint/2010/main" val="3566180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err="1" smtClean="0"/>
              <a:t>Something</a:t>
            </a:r>
            <a:r>
              <a:rPr lang="hr-HR" dirty="0" smtClean="0"/>
              <a:t> </a:t>
            </a:r>
            <a:r>
              <a:rPr lang="hr-HR" dirty="0" err="1" smtClean="0"/>
              <a:t>about</a:t>
            </a:r>
            <a:r>
              <a:rPr lang="hr-HR" dirty="0" smtClean="0"/>
              <a:t> </a:t>
            </a:r>
            <a:r>
              <a:rPr lang="hr-HR" dirty="0" err="1" smtClean="0"/>
              <a:t>Hurricane</a:t>
            </a:r>
            <a:r>
              <a:rPr lang="hr-HR" dirty="0" smtClean="0"/>
              <a:t> </a:t>
            </a:r>
            <a:r>
              <a:rPr lang="hr-HR" dirty="0" err="1" smtClean="0"/>
              <a:t>Harvey</a:t>
            </a:r>
            <a:endParaRPr lang="en-US" dirty="0"/>
          </a:p>
        </p:txBody>
      </p:sp>
      <p:sp>
        <p:nvSpPr>
          <p:cNvPr id="3" name="Rezervirano mjesto sadržaja 2"/>
          <p:cNvSpPr>
            <a:spLocks noGrp="1"/>
          </p:cNvSpPr>
          <p:nvPr>
            <p:ph idx="1"/>
          </p:nvPr>
        </p:nvSpPr>
        <p:spPr/>
        <p:txBody>
          <a:bodyPr/>
          <a:lstStyle/>
          <a:p>
            <a:r>
              <a:rPr lang="hr-HR" dirty="0" err="1" smtClean="0"/>
              <a:t>It</a:t>
            </a:r>
            <a:r>
              <a:rPr lang="hr-HR" dirty="0" smtClean="0"/>
              <a:t> </a:t>
            </a:r>
            <a:r>
              <a:rPr lang="hr-HR" dirty="0" err="1" smtClean="0"/>
              <a:t>was</a:t>
            </a:r>
            <a:r>
              <a:rPr lang="hr-HR" dirty="0" smtClean="0"/>
              <a:t> </a:t>
            </a:r>
            <a:r>
              <a:rPr lang="hr-HR" dirty="0" err="1" smtClean="0"/>
              <a:t>formed</a:t>
            </a:r>
            <a:r>
              <a:rPr lang="hr-HR" dirty="0" smtClean="0"/>
              <a:t> on August 17th 2017 </a:t>
            </a:r>
            <a:r>
              <a:rPr lang="hr-HR" dirty="0" err="1" smtClean="0"/>
              <a:t>and</a:t>
            </a:r>
            <a:r>
              <a:rPr lang="hr-HR" dirty="0" smtClean="0"/>
              <a:t> </a:t>
            </a:r>
            <a:r>
              <a:rPr lang="hr-HR" dirty="0" err="1" smtClean="0"/>
              <a:t>dissipated</a:t>
            </a:r>
            <a:r>
              <a:rPr lang="hr-HR" dirty="0" smtClean="0"/>
              <a:t> on </a:t>
            </a:r>
            <a:r>
              <a:rPr lang="hr-HR" dirty="0" err="1" smtClean="0"/>
              <a:t>September</a:t>
            </a:r>
            <a:r>
              <a:rPr lang="hr-HR" dirty="0" smtClean="0"/>
              <a:t> 3rd 2017.</a:t>
            </a:r>
          </a:p>
          <a:p>
            <a:r>
              <a:rPr lang="hr-HR" dirty="0" err="1" smtClean="0"/>
              <a:t>Highest</a:t>
            </a:r>
            <a:r>
              <a:rPr lang="hr-HR" dirty="0" smtClean="0"/>
              <a:t> </a:t>
            </a:r>
            <a:r>
              <a:rPr lang="hr-HR" dirty="0" err="1" smtClean="0"/>
              <a:t>winds</a:t>
            </a:r>
            <a:r>
              <a:rPr lang="hr-HR" dirty="0" smtClean="0"/>
              <a:t> </a:t>
            </a:r>
            <a:r>
              <a:rPr lang="hr-HR" dirty="0" err="1" smtClean="0"/>
              <a:t>were</a:t>
            </a:r>
            <a:r>
              <a:rPr lang="hr-HR" dirty="0" smtClean="0"/>
              <a:t> </a:t>
            </a:r>
            <a:r>
              <a:rPr lang="hr-HR" dirty="0" err="1" smtClean="0"/>
              <a:t>about</a:t>
            </a:r>
            <a:r>
              <a:rPr lang="hr-HR" dirty="0" smtClean="0"/>
              <a:t> 130 </a:t>
            </a:r>
            <a:r>
              <a:rPr lang="hr-HR" dirty="0" err="1" smtClean="0"/>
              <a:t>mph</a:t>
            </a:r>
            <a:r>
              <a:rPr lang="hr-HR" dirty="0" smtClean="0"/>
              <a:t> </a:t>
            </a:r>
            <a:r>
              <a:rPr lang="hr-HR" dirty="0" err="1" smtClean="0"/>
              <a:t>or</a:t>
            </a:r>
            <a:r>
              <a:rPr lang="hr-HR" dirty="0" smtClean="0"/>
              <a:t> 2015 km/h.</a:t>
            </a:r>
          </a:p>
          <a:p>
            <a:r>
              <a:rPr lang="hr-HR" dirty="0" err="1" smtClean="0"/>
              <a:t>Harvey</a:t>
            </a:r>
            <a:r>
              <a:rPr lang="hr-HR" dirty="0" smtClean="0"/>
              <a:t> </a:t>
            </a:r>
            <a:r>
              <a:rPr lang="hr-HR" dirty="0" err="1" smtClean="0"/>
              <a:t>took</a:t>
            </a:r>
            <a:r>
              <a:rPr lang="hr-HR" dirty="0" smtClean="0"/>
              <a:t> 63 </a:t>
            </a:r>
            <a:r>
              <a:rPr lang="hr-HR" dirty="0" err="1" smtClean="0"/>
              <a:t>direct</a:t>
            </a:r>
            <a:r>
              <a:rPr lang="hr-HR" dirty="0" smtClean="0"/>
              <a:t> </a:t>
            </a:r>
            <a:r>
              <a:rPr lang="hr-HR" dirty="0" err="1" smtClean="0"/>
              <a:t>lives</a:t>
            </a:r>
            <a:r>
              <a:rPr lang="hr-HR" dirty="0" smtClean="0"/>
              <a:t> </a:t>
            </a:r>
            <a:r>
              <a:rPr lang="hr-HR" dirty="0" err="1" smtClean="0"/>
              <a:t>and</a:t>
            </a:r>
            <a:r>
              <a:rPr lang="hr-HR" dirty="0" smtClean="0"/>
              <a:t> 28 </a:t>
            </a:r>
            <a:r>
              <a:rPr lang="hr-HR" dirty="0" err="1" smtClean="0"/>
              <a:t>indirect</a:t>
            </a:r>
            <a:r>
              <a:rPr lang="hr-HR" dirty="0" smtClean="0"/>
              <a:t> </a:t>
            </a:r>
            <a:r>
              <a:rPr lang="hr-HR" dirty="0" err="1" smtClean="0"/>
              <a:t>lives</a:t>
            </a:r>
            <a:r>
              <a:rPr lang="hr-HR" dirty="0" smtClean="0"/>
              <a:t>.</a:t>
            </a:r>
          </a:p>
          <a:p>
            <a:r>
              <a:rPr lang="hr-HR" dirty="0" err="1" smtClean="0"/>
              <a:t>Areas</a:t>
            </a:r>
            <a:r>
              <a:rPr lang="hr-HR" dirty="0" smtClean="0"/>
              <a:t> </a:t>
            </a:r>
            <a:r>
              <a:rPr lang="hr-HR" dirty="0" err="1" smtClean="0"/>
              <a:t>affected</a:t>
            </a:r>
            <a:r>
              <a:rPr lang="hr-HR" dirty="0" smtClean="0"/>
              <a:t> </a:t>
            </a:r>
            <a:r>
              <a:rPr lang="hr-HR" dirty="0" err="1" smtClean="0"/>
              <a:t>were</a:t>
            </a:r>
            <a:r>
              <a:rPr lang="hr-HR" dirty="0" smtClean="0"/>
              <a:t>: </a:t>
            </a:r>
            <a:r>
              <a:rPr lang="hr-HR" dirty="0" err="1" smtClean="0"/>
              <a:t>Windward</a:t>
            </a:r>
            <a:r>
              <a:rPr lang="hr-HR" dirty="0" smtClean="0"/>
              <a:t> </a:t>
            </a:r>
            <a:r>
              <a:rPr lang="hr-HR" dirty="0" err="1" smtClean="0"/>
              <a:t>Islands,Suriname</a:t>
            </a:r>
            <a:r>
              <a:rPr lang="hr-HR" dirty="0" smtClean="0"/>
              <a:t>, </a:t>
            </a:r>
            <a:r>
              <a:rPr lang="hr-HR" dirty="0" err="1" smtClean="0"/>
              <a:t>Guyana</a:t>
            </a:r>
            <a:r>
              <a:rPr lang="hr-HR" dirty="0" smtClean="0"/>
              <a:t>, </a:t>
            </a:r>
            <a:r>
              <a:rPr lang="hr-HR" dirty="0" err="1" smtClean="0"/>
              <a:t>Nicaragua</a:t>
            </a:r>
            <a:r>
              <a:rPr lang="hr-HR" dirty="0" smtClean="0"/>
              <a:t>, Honduras, Belize, </a:t>
            </a:r>
            <a:r>
              <a:rPr lang="hr-HR" dirty="0" err="1" smtClean="0"/>
              <a:t>Cayman</a:t>
            </a:r>
            <a:r>
              <a:rPr lang="hr-HR" dirty="0" smtClean="0"/>
              <a:t> </a:t>
            </a:r>
            <a:r>
              <a:rPr lang="hr-HR" dirty="0" err="1" smtClean="0"/>
              <a:t>Islands</a:t>
            </a:r>
            <a:r>
              <a:rPr lang="hr-HR" dirty="0" smtClean="0"/>
              <a:t>, </a:t>
            </a:r>
            <a:r>
              <a:rPr lang="hr-HR" dirty="0" err="1" smtClean="0"/>
              <a:t>Yucatan</a:t>
            </a:r>
            <a:r>
              <a:rPr lang="hr-HR" dirty="0" smtClean="0"/>
              <a:t> </a:t>
            </a:r>
            <a:r>
              <a:rPr lang="hr-HR" dirty="0" err="1" smtClean="0"/>
              <a:t>Peninsula</a:t>
            </a:r>
            <a:r>
              <a:rPr lang="hr-HR" dirty="0" smtClean="0"/>
              <a:t>, Southern </a:t>
            </a:r>
            <a:r>
              <a:rPr lang="hr-HR" dirty="0" err="1" smtClean="0"/>
              <a:t>and</a:t>
            </a:r>
            <a:r>
              <a:rPr lang="hr-HR" dirty="0" smtClean="0"/>
              <a:t> </a:t>
            </a:r>
            <a:r>
              <a:rPr lang="hr-HR" dirty="0" err="1" smtClean="0"/>
              <a:t>Eastern</a:t>
            </a:r>
            <a:r>
              <a:rPr lang="hr-HR" dirty="0" smtClean="0"/>
              <a:t> United </a:t>
            </a:r>
            <a:r>
              <a:rPr lang="hr-HR" dirty="0" err="1" smtClean="0"/>
              <a:t>States</a:t>
            </a:r>
            <a:r>
              <a:rPr lang="hr-HR" dirty="0" smtClean="0"/>
              <a:t> (</a:t>
            </a:r>
            <a:r>
              <a:rPr lang="hr-HR" dirty="0" err="1" smtClean="0"/>
              <a:t>especially</a:t>
            </a:r>
            <a:r>
              <a:rPr lang="hr-HR" dirty="0" smtClean="0"/>
              <a:t> Texas </a:t>
            </a:r>
            <a:r>
              <a:rPr lang="hr-HR" dirty="0" err="1" smtClean="0"/>
              <a:t>and</a:t>
            </a:r>
            <a:r>
              <a:rPr lang="hr-HR" dirty="0" smtClean="0"/>
              <a:t> </a:t>
            </a:r>
            <a:r>
              <a:rPr lang="hr-HR" dirty="0" err="1" smtClean="0"/>
              <a:t>Lousiana</a:t>
            </a:r>
            <a:r>
              <a:rPr lang="hr-HR" dirty="0" smtClean="0"/>
              <a:t>)</a:t>
            </a:r>
            <a:endParaRPr lang="en-US"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471" y="764373"/>
            <a:ext cx="4642258" cy="4741734"/>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6729" y="2194560"/>
            <a:ext cx="6111672" cy="2546530"/>
          </a:xfrm>
          <a:prstGeom prst="rect">
            <a:avLst/>
          </a:prstGeom>
        </p:spPr>
      </p:pic>
    </p:spTree>
    <p:extLst>
      <p:ext uri="{BB962C8B-B14F-4D97-AF65-F5344CB8AC3E}">
        <p14:creationId xmlns:p14="http://schemas.microsoft.com/office/powerpoint/2010/main" val="34072637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err="1" smtClean="0">
                <a:solidFill>
                  <a:schemeClr val="bg1">
                    <a:lumMod val="95000"/>
                    <a:lumOff val="5000"/>
                  </a:schemeClr>
                </a:solidFill>
              </a:rPr>
              <a:t>It</a:t>
            </a:r>
            <a:r>
              <a:rPr lang="hr-HR" dirty="0" smtClean="0">
                <a:solidFill>
                  <a:schemeClr val="bg1">
                    <a:lumMod val="95000"/>
                    <a:lumOff val="5000"/>
                  </a:schemeClr>
                </a:solidFill>
              </a:rPr>
              <a:t> </a:t>
            </a:r>
            <a:r>
              <a:rPr lang="hr-HR" dirty="0" err="1" smtClean="0">
                <a:solidFill>
                  <a:schemeClr val="bg1">
                    <a:lumMod val="95000"/>
                    <a:lumOff val="5000"/>
                  </a:schemeClr>
                </a:solidFill>
              </a:rPr>
              <a:t>Was</a:t>
            </a:r>
            <a:r>
              <a:rPr lang="hr-HR" dirty="0" smtClean="0">
                <a:solidFill>
                  <a:schemeClr val="bg1">
                    <a:lumMod val="95000"/>
                    <a:lumOff val="5000"/>
                  </a:schemeClr>
                </a:solidFill>
              </a:rPr>
              <a:t> </a:t>
            </a:r>
            <a:r>
              <a:rPr lang="hr-HR" dirty="0" err="1" smtClean="0">
                <a:solidFill>
                  <a:schemeClr val="bg1">
                    <a:lumMod val="95000"/>
                    <a:lumOff val="5000"/>
                  </a:schemeClr>
                </a:solidFill>
              </a:rPr>
              <a:t>the</a:t>
            </a:r>
            <a:r>
              <a:rPr lang="hr-HR" dirty="0" smtClean="0">
                <a:solidFill>
                  <a:schemeClr val="bg1">
                    <a:lumMod val="95000"/>
                    <a:lumOff val="5000"/>
                  </a:schemeClr>
                </a:solidFill>
              </a:rPr>
              <a:t> </a:t>
            </a:r>
            <a:r>
              <a:rPr lang="hr-HR" dirty="0" err="1" smtClean="0">
                <a:solidFill>
                  <a:schemeClr val="bg1">
                    <a:lumMod val="95000"/>
                    <a:lumOff val="5000"/>
                  </a:schemeClr>
                </a:solidFill>
              </a:rPr>
              <a:t>worst</a:t>
            </a:r>
            <a:r>
              <a:rPr lang="hr-HR" dirty="0" smtClean="0">
                <a:solidFill>
                  <a:schemeClr val="bg1">
                    <a:lumMod val="95000"/>
                    <a:lumOff val="5000"/>
                  </a:schemeClr>
                </a:solidFill>
              </a:rPr>
              <a:t> Atlantic </a:t>
            </a:r>
            <a:r>
              <a:rPr lang="hr-HR" dirty="0" err="1" smtClean="0">
                <a:solidFill>
                  <a:schemeClr val="bg1">
                    <a:lumMod val="95000"/>
                    <a:lumOff val="5000"/>
                  </a:schemeClr>
                </a:solidFill>
              </a:rPr>
              <a:t>Hurricane</a:t>
            </a:r>
            <a:r>
              <a:rPr lang="hr-HR" dirty="0" smtClean="0">
                <a:solidFill>
                  <a:schemeClr val="bg1">
                    <a:lumMod val="95000"/>
                    <a:lumOff val="5000"/>
                  </a:schemeClr>
                </a:solidFill>
              </a:rPr>
              <a:t> </a:t>
            </a:r>
            <a:r>
              <a:rPr lang="hr-HR" dirty="0" err="1" smtClean="0">
                <a:solidFill>
                  <a:schemeClr val="bg1">
                    <a:lumMod val="95000"/>
                    <a:lumOff val="5000"/>
                  </a:schemeClr>
                </a:solidFill>
              </a:rPr>
              <a:t>in</a:t>
            </a:r>
            <a:r>
              <a:rPr lang="hr-HR" dirty="0" smtClean="0">
                <a:solidFill>
                  <a:schemeClr val="bg1">
                    <a:lumMod val="95000"/>
                    <a:lumOff val="5000"/>
                  </a:schemeClr>
                </a:solidFill>
              </a:rPr>
              <a:t> United </a:t>
            </a:r>
            <a:r>
              <a:rPr lang="hr-HR" dirty="0" err="1" smtClean="0">
                <a:solidFill>
                  <a:schemeClr val="bg1">
                    <a:lumMod val="95000"/>
                    <a:lumOff val="5000"/>
                  </a:schemeClr>
                </a:solidFill>
              </a:rPr>
              <a:t>States</a:t>
            </a:r>
            <a:endParaRPr lang="en-US" dirty="0">
              <a:solidFill>
                <a:schemeClr val="bg1">
                  <a:lumMod val="95000"/>
                  <a:lumOff val="5000"/>
                </a:schemeClr>
              </a:solidFill>
            </a:endParaRPr>
          </a:p>
        </p:txBody>
      </p:sp>
      <p:pic>
        <p:nvPicPr>
          <p:cNvPr id="6" name="Rezervirano mjesto sadržaja 5"/>
          <p:cNvPicPr>
            <a:picLocks noGrp="1" noChangeAspect="1"/>
          </p:cNvPicPr>
          <p:nvPr>
            <p:ph idx="1"/>
          </p:nvPr>
        </p:nvPicPr>
        <p:blipFill>
          <a:blip r:embed="rId2"/>
          <a:stretch>
            <a:fillRect/>
          </a:stretch>
        </p:blipFill>
        <p:spPr>
          <a:xfrm>
            <a:off x="1435410" y="2193925"/>
            <a:ext cx="9321179" cy="4024313"/>
          </a:xfrm>
          <a:prstGeom prst="rect">
            <a:avLst/>
          </a:prstGeom>
        </p:spPr>
      </p:pic>
    </p:spTree>
    <p:extLst>
      <p:ext uri="{BB962C8B-B14F-4D97-AF65-F5344CB8AC3E}">
        <p14:creationId xmlns:p14="http://schemas.microsoft.com/office/powerpoint/2010/main" val="24880970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err="1" smtClean="0"/>
              <a:t>Economic</a:t>
            </a:r>
            <a:r>
              <a:rPr lang="hr-HR" dirty="0" smtClean="0"/>
              <a:t> </a:t>
            </a:r>
            <a:r>
              <a:rPr lang="hr-HR" dirty="0" err="1" smtClean="0"/>
              <a:t>loss</a:t>
            </a:r>
            <a:r>
              <a:rPr lang="hr-HR" dirty="0" smtClean="0"/>
              <a:t> </a:t>
            </a:r>
            <a:r>
              <a:rPr lang="hr-HR" dirty="0" err="1" smtClean="0"/>
              <a:t>estimates</a:t>
            </a:r>
            <a:endParaRPr lang="en-US" dirty="0"/>
          </a:p>
        </p:txBody>
      </p:sp>
      <p:sp>
        <p:nvSpPr>
          <p:cNvPr id="3" name="Rezervirano mjesto sadržaja 2"/>
          <p:cNvSpPr>
            <a:spLocks noGrp="1"/>
          </p:cNvSpPr>
          <p:nvPr>
            <p:ph idx="1"/>
          </p:nvPr>
        </p:nvSpPr>
        <p:spPr/>
        <p:txBody>
          <a:bodyPr/>
          <a:lstStyle/>
          <a:p>
            <a:r>
              <a:rPr lang="hr-HR" dirty="0" err="1" smtClean="0"/>
              <a:t>Moody’s</a:t>
            </a:r>
            <a:r>
              <a:rPr lang="hr-HR" dirty="0" smtClean="0"/>
              <a:t> </a:t>
            </a:r>
            <a:r>
              <a:rPr lang="hr-HR" dirty="0" err="1" smtClean="0"/>
              <a:t>Analytics</a:t>
            </a:r>
            <a:r>
              <a:rPr lang="en-US" dirty="0"/>
              <a:t> initially estimated the total economic cost of the storm at $81 billion to $108 billion or more; most of the economic losses are damage to homes and commercial </a:t>
            </a:r>
            <a:r>
              <a:rPr lang="en-US" dirty="0" smtClean="0"/>
              <a:t>property</a:t>
            </a:r>
            <a:r>
              <a:rPr lang="hr-HR" dirty="0" smtClean="0"/>
              <a:t>.USA </a:t>
            </a:r>
            <a:r>
              <a:rPr lang="hr-HR" dirty="0" err="1" smtClean="0"/>
              <a:t>today</a:t>
            </a:r>
            <a:r>
              <a:rPr lang="en-US" dirty="0"/>
              <a:t> reported </a:t>
            </a:r>
            <a:r>
              <a:rPr lang="en-US" dirty="0" smtClean="0"/>
              <a:t>an</a:t>
            </a:r>
            <a:r>
              <a:rPr lang="hr-HR" dirty="0" smtClean="0"/>
              <a:t> </a:t>
            </a:r>
            <a:r>
              <a:rPr lang="hr-HR" dirty="0" err="1" smtClean="0"/>
              <a:t>AccuWeather</a:t>
            </a:r>
            <a:r>
              <a:rPr lang="en-US" dirty="0"/>
              <a:t> </a:t>
            </a:r>
            <a:r>
              <a:rPr lang="en-US" dirty="0" smtClean="0"/>
              <a:t>estimate </a:t>
            </a:r>
            <a:r>
              <a:rPr lang="en-US" dirty="0"/>
              <a:t>of $190 </a:t>
            </a:r>
            <a:r>
              <a:rPr lang="en-US" dirty="0" smtClean="0"/>
              <a:t>billion</a:t>
            </a:r>
            <a:r>
              <a:rPr lang="hr-HR" dirty="0" smtClean="0"/>
              <a:t>.</a:t>
            </a:r>
            <a:r>
              <a:rPr lang="en-US" dirty="0" smtClean="0"/>
              <a:t> </a:t>
            </a:r>
            <a:r>
              <a:rPr lang="en-US" dirty="0"/>
              <a:t>Texas state governor Greg Abbott estimated that damages will be between $150 billion and $180 </a:t>
            </a:r>
            <a:r>
              <a:rPr lang="en-US" dirty="0" smtClean="0"/>
              <a:t>billion</a:t>
            </a:r>
            <a:r>
              <a:rPr lang="hr-HR" dirty="0" smtClean="0"/>
              <a:t>.</a:t>
            </a:r>
          </a:p>
          <a:p>
            <a:r>
              <a:rPr lang="hr-HR" dirty="0" smtClean="0"/>
              <a:t>Most </a:t>
            </a:r>
            <a:r>
              <a:rPr lang="hr-HR" dirty="0" err="1" smtClean="0"/>
              <a:t>imporantly</a:t>
            </a:r>
            <a:r>
              <a:rPr lang="hr-HR" dirty="0" smtClean="0"/>
              <a:t> </a:t>
            </a:r>
            <a:r>
              <a:rPr lang="hr-HR" dirty="0" err="1" smtClean="0"/>
              <a:t>it</a:t>
            </a:r>
            <a:r>
              <a:rPr lang="hr-HR" dirty="0" smtClean="0"/>
              <a:t> </a:t>
            </a:r>
            <a:r>
              <a:rPr lang="hr-HR" dirty="0" err="1" smtClean="0"/>
              <a:t>took</a:t>
            </a:r>
            <a:r>
              <a:rPr lang="hr-HR" dirty="0" smtClean="0"/>
              <a:t> 91 </a:t>
            </a:r>
            <a:r>
              <a:rPr lang="hr-HR" dirty="0" err="1" smtClean="0"/>
              <a:t>victims</a:t>
            </a:r>
            <a:r>
              <a:rPr lang="hr-HR" dirty="0" smtClean="0"/>
              <a:t> </a:t>
            </a:r>
            <a:r>
              <a:rPr lang="hr-HR" dirty="0" err="1" smtClean="0"/>
              <a:t>that</a:t>
            </a:r>
            <a:r>
              <a:rPr lang="hr-HR" dirty="0" smtClean="0"/>
              <a:t> </a:t>
            </a:r>
            <a:r>
              <a:rPr lang="hr-HR" dirty="0" err="1" smtClean="0"/>
              <a:t>we</a:t>
            </a:r>
            <a:r>
              <a:rPr lang="hr-HR" dirty="0" smtClean="0"/>
              <a:t> </a:t>
            </a:r>
            <a:r>
              <a:rPr lang="hr-HR" dirty="0" err="1" smtClean="0"/>
              <a:t>can’t</a:t>
            </a:r>
            <a:r>
              <a:rPr lang="hr-HR" dirty="0" smtClean="0"/>
              <a:t> </a:t>
            </a:r>
            <a:r>
              <a:rPr lang="hr-HR" dirty="0" err="1" smtClean="0"/>
              <a:t>bring</a:t>
            </a:r>
            <a:r>
              <a:rPr lang="hr-HR" dirty="0" smtClean="0"/>
              <a:t> </a:t>
            </a:r>
            <a:r>
              <a:rPr lang="hr-HR" dirty="0" err="1" smtClean="0"/>
              <a:t>back</a:t>
            </a:r>
            <a:r>
              <a:rPr lang="hr-HR" dirty="0" smtClean="0"/>
              <a:t> </a:t>
            </a:r>
            <a:r>
              <a:rPr lang="hr-HR" dirty="0" err="1" smtClean="0"/>
              <a:t>or</a:t>
            </a:r>
            <a:r>
              <a:rPr lang="hr-HR" dirty="0" smtClean="0"/>
              <a:t> </a:t>
            </a:r>
            <a:r>
              <a:rPr lang="hr-HR" dirty="0" err="1" smtClean="0"/>
              <a:t>repair</a:t>
            </a:r>
            <a:r>
              <a:rPr lang="hr-HR" dirty="0" smtClean="0"/>
              <a:t>.</a:t>
            </a:r>
            <a:endParaRPr lang="en-US"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2057401"/>
            <a:ext cx="5424488" cy="3609750"/>
          </a:xfrm>
          <a:prstGeom prst="rect">
            <a:avLst/>
          </a:prstGeom>
        </p:spPr>
      </p:pic>
    </p:spTree>
    <p:extLst>
      <p:ext uri="{BB962C8B-B14F-4D97-AF65-F5344CB8AC3E}">
        <p14:creationId xmlns:p14="http://schemas.microsoft.com/office/powerpoint/2010/main" val="37155874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err="1" smtClean="0"/>
              <a:t>The</a:t>
            </a:r>
            <a:r>
              <a:rPr lang="hr-HR" dirty="0" smtClean="0"/>
              <a:t> plan to </a:t>
            </a:r>
            <a:r>
              <a:rPr lang="hr-HR" dirty="0" err="1" smtClean="0"/>
              <a:t>get</a:t>
            </a:r>
            <a:r>
              <a:rPr lang="hr-HR" dirty="0" smtClean="0"/>
              <a:t> </a:t>
            </a:r>
            <a:r>
              <a:rPr lang="hr-HR" dirty="0" err="1" smtClean="0"/>
              <a:t>rid</a:t>
            </a:r>
            <a:r>
              <a:rPr lang="hr-HR" dirty="0" smtClean="0"/>
              <a:t> </a:t>
            </a:r>
            <a:r>
              <a:rPr lang="hr-HR" dirty="0" err="1" smtClean="0"/>
              <a:t>of</a:t>
            </a:r>
            <a:r>
              <a:rPr lang="hr-HR" dirty="0" smtClean="0"/>
              <a:t> </a:t>
            </a:r>
            <a:r>
              <a:rPr lang="hr-HR" dirty="0" err="1" smtClean="0"/>
              <a:t>it</a:t>
            </a:r>
            <a:endParaRPr lang="en-US" dirty="0"/>
          </a:p>
        </p:txBody>
      </p:sp>
      <p:sp>
        <p:nvSpPr>
          <p:cNvPr id="3" name="Rezervirano mjesto sadržaja 2"/>
          <p:cNvSpPr>
            <a:spLocks noGrp="1"/>
          </p:cNvSpPr>
          <p:nvPr>
            <p:ph idx="1"/>
          </p:nvPr>
        </p:nvSpPr>
        <p:spPr/>
        <p:txBody>
          <a:bodyPr/>
          <a:lstStyle/>
          <a:p>
            <a:r>
              <a:rPr lang="hr-HR" dirty="0" err="1" smtClean="0"/>
              <a:t>Donald</a:t>
            </a:r>
            <a:r>
              <a:rPr lang="hr-HR" dirty="0" smtClean="0"/>
              <a:t> </a:t>
            </a:r>
            <a:r>
              <a:rPr lang="hr-HR" dirty="0" err="1" smtClean="0"/>
              <a:t>Trump</a:t>
            </a:r>
            <a:r>
              <a:rPr lang="hr-HR" dirty="0" smtClean="0"/>
              <a:t> </a:t>
            </a:r>
            <a:r>
              <a:rPr lang="hr-HR" dirty="0" err="1" smtClean="0"/>
              <a:t>signed</a:t>
            </a:r>
            <a:r>
              <a:rPr lang="hr-HR" dirty="0" smtClean="0"/>
              <a:t> </a:t>
            </a:r>
            <a:r>
              <a:rPr lang="hr-HR" dirty="0" err="1" smtClean="0"/>
              <a:t>law</a:t>
            </a:r>
            <a:r>
              <a:rPr lang="hr-HR" dirty="0" smtClean="0"/>
              <a:t> H.R. 601, </a:t>
            </a:r>
            <a:r>
              <a:rPr lang="hr-HR" dirty="0" err="1" smtClean="0"/>
              <a:t>it</a:t>
            </a:r>
            <a:r>
              <a:rPr lang="hr-HR" dirty="0" smtClean="0"/>
              <a:t> </a:t>
            </a:r>
            <a:r>
              <a:rPr lang="hr-HR" dirty="0" err="1" smtClean="0"/>
              <a:t>designeted</a:t>
            </a:r>
            <a:r>
              <a:rPr lang="hr-HR" dirty="0" smtClean="0"/>
              <a:t> 15 </a:t>
            </a:r>
            <a:r>
              <a:rPr lang="hr-HR" dirty="0" err="1" smtClean="0"/>
              <a:t>billion</a:t>
            </a:r>
            <a:r>
              <a:rPr lang="hr-HR" dirty="0" smtClean="0"/>
              <a:t> for </a:t>
            </a:r>
            <a:r>
              <a:rPr lang="hr-HR" dirty="0" err="1" smtClean="0"/>
              <a:t>Hurricane</a:t>
            </a:r>
            <a:r>
              <a:rPr lang="hr-HR" dirty="0" smtClean="0"/>
              <a:t> </a:t>
            </a:r>
            <a:r>
              <a:rPr lang="hr-HR" dirty="0" err="1" smtClean="0"/>
              <a:t>Harvey</a:t>
            </a:r>
            <a:r>
              <a:rPr lang="hr-HR" dirty="0" smtClean="0"/>
              <a:t> </a:t>
            </a:r>
            <a:r>
              <a:rPr lang="hr-HR" dirty="0" err="1" smtClean="0"/>
              <a:t>relief</a:t>
            </a:r>
            <a:r>
              <a:rPr lang="hr-HR" dirty="0" smtClean="0"/>
              <a:t>.</a:t>
            </a:r>
          </a:p>
          <a:p>
            <a:r>
              <a:rPr lang="hr-HR" dirty="0" err="1" smtClean="0"/>
              <a:t>Everyone</a:t>
            </a:r>
            <a:r>
              <a:rPr lang="hr-HR" dirty="0" smtClean="0"/>
              <a:t> </a:t>
            </a:r>
            <a:r>
              <a:rPr lang="hr-HR" dirty="0" err="1" smtClean="0"/>
              <a:t>who</a:t>
            </a:r>
            <a:r>
              <a:rPr lang="hr-HR" dirty="0" smtClean="0"/>
              <a:t> </a:t>
            </a:r>
            <a:r>
              <a:rPr lang="hr-HR" dirty="0" err="1" smtClean="0"/>
              <a:t>could</a:t>
            </a:r>
            <a:r>
              <a:rPr lang="hr-HR" dirty="0" smtClean="0"/>
              <a:t> </a:t>
            </a:r>
            <a:r>
              <a:rPr lang="hr-HR" dirty="0" err="1" smtClean="0"/>
              <a:t>helped</a:t>
            </a:r>
            <a:r>
              <a:rPr lang="hr-HR" dirty="0" smtClean="0"/>
              <a:t> </a:t>
            </a:r>
            <a:r>
              <a:rPr lang="hr-HR" dirty="0" err="1" smtClean="0"/>
              <a:t>in</a:t>
            </a:r>
            <a:r>
              <a:rPr lang="hr-HR" dirty="0" smtClean="0"/>
              <a:t> </a:t>
            </a:r>
            <a:r>
              <a:rPr lang="hr-HR" dirty="0" err="1" smtClean="0"/>
              <a:t>floods</a:t>
            </a:r>
            <a:r>
              <a:rPr lang="hr-HR" dirty="0" smtClean="0"/>
              <a:t>.</a:t>
            </a:r>
            <a:endParaRPr lang="en-US"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3806" y="3438241"/>
            <a:ext cx="4636294" cy="3085244"/>
          </a:xfrm>
          <a:prstGeom prst="rect">
            <a:avLst/>
          </a:prstGeom>
        </p:spPr>
      </p:pic>
    </p:spTree>
    <p:extLst>
      <p:ext uri="{BB962C8B-B14F-4D97-AF65-F5344CB8AC3E}">
        <p14:creationId xmlns:p14="http://schemas.microsoft.com/office/powerpoint/2010/main" val="34926928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sz="2800" dirty="0" smtClean="0"/>
              <a:t>My </a:t>
            </a:r>
            <a:r>
              <a:rPr lang="hr-HR" sz="2800" dirty="0" err="1" smtClean="0"/>
              <a:t>only</a:t>
            </a:r>
            <a:r>
              <a:rPr lang="hr-HR" sz="2800" dirty="0" smtClean="0"/>
              <a:t> </a:t>
            </a:r>
            <a:r>
              <a:rPr lang="hr-HR" sz="2800" dirty="0" err="1" smtClean="0"/>
              <a:t>question</a:t>
            </a:r>
            <a:r>
              <a:rPr lang="hr-HR" sz="2800" dirty="0" smtClean="0"/>
              <a:t> is how </a:t>
            </a:r>
            <a:r>
              <a:rPr lang="hr-HR" sz="2800" dirty="0" err="1" smtClean="0"/>
              <a:t>could</a:t>
            </a:r>
            <a:r>
              <a:rPr lang="hr-HR" sz="2800" dirty="0" smtClean="0"/>
              <a:t> </a:t>
            </a:r>
            <a:r>
              <a:rPr lang="hr-HR" sz="2800" dirty="0" err="1" smtClean="0"/>
              <a:t>something</a:t>
            </a:r>
            <a:r>
              <a:rPr lang="hr-HR" sz="2800" dirty="0" smtClean="0"/>
              <a:t> </a:t>
            </a:r>
            <a:r>
              <a:rPr lang="hr-HR" sz="2800" dirty="0" err="1" smtClean="0"/>
              <a:t>like</a:t>
            </a:r>
            <a:r>
              <a:rPr lang="hr-HR" sz="2800" dirty="0" smtClean="0"/>
              <a:t> </a:t>
            </a:r>
            <a:r>
              <a:rPr lang="hr-HR" sz="2800" dirty="0" err="1" smtClean="0"/>
              <a:t>that</a:t>
            </a:r>
            <a:r>
              <a:rPr lang="hr-HR" sz="2800" dirty="0" smtClean="0"/>
              <a:t> </a:t>
            </a:r>
            <a:r>
              <a:rPr lang="hr-HR" sz="2800" dirty="0" err="1" smtClean="0"/>
              <a:t>happen</a:t>
            </a:r>
            <a:r>
              <a:rPr lang="hr-HR" sz="2800" dirty="0" smtClean="0"/>
              <a:t> </a:t>
            </a:r>
            <a:r>
              <a:rPr lang="hr-HR" sz="2800" dirty="0" err="1" smtClean="0"/>
              <a:t>in</a:t>
            </a:r>
            <a:r>
              <a:rPr lang="hr-HR" sz="2800" dirty="0" smtClean="0"/>
              <a:t> 21st </a:t>
            </a:r>
            <a:r>
              <a:rPr lang="hr-HR" sz="2800" dirty="0" err="1" smtClean="0"/>
              <a:t>century</a:t>
            </a:r>
            <a:r>
              <a:rPr lang="hr-HR" sz="2800" dirty="0" smtClean="0"/>
              <a:t> </a:t>
            </a:r>
            <a:r>
              <a:rPr lang="hr-HR" sz="2800" dirty="0" err="1" smtClean="0"/>
              <a:t>where</a:t>
            </a:r>
            <a:r>
              <a:rPr lang="hr-HR" sz="2800" dirty="0" smtClean="0"/>
              <a:t> </a:t>
            </a:r>
            <a:r>
              <a:rPr lang="hr-HR" sz="2800" dirty="0" err="1" smtClean="0"/>
              <a:t>we</a:t>
            </a:r>
            <a:r>
              <a:rPr lang="hr-HR" sz="2800" dirty="0" smtClean="0"/>
              <a:t> </a:t>
            </a:r>
            <a:r>
              <a:rPr lang="hr-HR" sz="2800" dirty="0" smtClean="0"/>
              <a:t>had </a:t>
            </a:r>
            <a:r>
              <a:rPr lang="hr-HR" sz="2800" dirty="0" smtClean="0"/>
              <a:t>all </a:t>
            </a:r>
            <a:r>
              <a:rPr lang="hr-HR" sz="2800" dirty="0" err="1" smtClean="0"/>
              <a:t>technology</a:t>
            </a:r>
            <a:r>
              <a:rPr lang="hr-HR" sz="2800" dirty="0" smtClean="0"/>
              <a:t> </a:t>
            </a:r>
            <a:r>
              <a:rPr lang="hr-HR" sz="2800" dirty="0" err="1" smtClean="0"/>
              <a:t>and</a:t>
            </a:r>
            <a:r>
              <a:rPr lang="hr-HR" sz="2800" dirty="0" smtClean="0"/>
              <a:t> </a:t>
            </a:r>
            <a:r>
              <a:rPr lang="hr-HR" sz="2800" dirty="0" err="1" smtClean="0"/>
              <a:t>resources</a:t>
            </a:r>
            <a:r>
              <a:rPr lang="hr-HR" sz="2800" dirty="0" smtClean="0"/>
              <a:t>. Some </a:t>
            </a:r>
            <a:r>
              <a:rPr lang="hr-HR" sz="2800" dirty="0" err="1" smtClean="0"/>
              <a:t>people</a:t>
            </a:r>
            <a:r>
              <a:rPr lang="hr-HR" sz="2800" dirty="0" smtClean="0"/>
              <a:t> </a:t>
            </a:r>
            <a:r>
              <a:rPr lang="hr-HR" sz="2800" dirty="0" err="1" smtClean="0"/>
              <a:t>didn</a:t>
            </a:r>
            <a:r>
              <a:rPr lang="hr-HR" sz="2800" dirty="0" smtClean="0"/>
              <a:t>’t do </a:t>
            </a:r>
            <a:r>
              <a:rPr lang="hr-HR" sz="2800" dirty="0" err="1" smtClean="0"/>
              <a:t>their</a:t>
            </a:r>
            <a:r>
              <a:rPr lang="hr-HR" sz="2800" dirty="0" smtClean="0"/>
              <a:t> </a:t>
            </a:r>
            <a:r>
              <a:rPr lang="hr-HR" sz="2800" dirty="0" err="1" smtClean="0"/>
              <a:t>duty</a:t>
            </a:r>
            <a:r>
              <a:rPr lang="hr-HR" sz="2800" dirty="0" smtClean="0"/>
              <a:t> </a:t>
            </a:r>
            <a:r>
              <a:rPr lang="hr-HR" sz="2800" dirty="0" err="1" smtClean="0"/>
              <a:t>and</a:t>
            </a:r>
            <a:r>
              <a:rPr lang="hr-HR" sz="2800" dirty="0" smtClean="0"/>
              <a:t> </a:t>
            </a:r>
            <a:r>
              <a:rPr lang="hr-HR" sz="2800" dirty="0" smtClean="0"/>
              <a:t> </a:t>
            </a:r>
            <a:r>
              <a:rPr lang="hr-HR" sz="2800" dirty="0" smtClean="0"/>
              <a:t>91 </a:t>
            </a:r>
            <a:r>
              <a:rPr lang="hr-HR" sz="2800" dirty="0" err="1" smtClean="0"/>
              <a:t>people</a:t>
            </a:r>
            <a:r>
              <a:rPr lang="hr-HR" sz="2800" dirty="0" smtClean="0"/>
              <a:t> </a:t>
            </a:r>
            <a:r>
              <a:rPr lang="hr-HR" sz="2800" dirty="0" err="1" smtClean="0"/>
              <a:t>aren</a:t>
            </a:r>
            <a:r>
              <a:rPr lang="hr-HR" sz="2800" dirty="0" smtClean="0"/>
              <a:t>’t </a:t>
            </a:r>
            <a:r>
              <a:rPr lang="hr-HR" sz="2800" dirty="0" err="1" smtClean="0"/>
              <a:t>with</a:t>
            </a:r>
            <a:r>
              <a:rPr lang="hr-HR" sz="2800" dirty="0" smtClean="0"/>
              <a:t> </a:t>
            </a:r>
            <a:r>
              <a:rPr lang="hr-HR" sz="2800" dirty="0" err="1" smtClean="0"/>
              <a:t>us</a:t>
            </a:r>
            <a:r>
              <a:rPr lang="hr-HR" sz="2800" dirty="0" smtClean="0"/>
              <a:t> </a:t>
            </a:r>
            <a:r>
              <a:rPr lang="hr-HR" sz="2800" dirty="0" err="1" smtClean="0"/>
              <a:t>anymore</a:t>
            </a:r>
            <a:r>
              <a:rPr lang="hr-HR" sz="2800" dirty="0" smtClean="0"/>
              <a:t>.</a:t>
            </a:r>
            <a:endParaRPr lang="en-US" sz="2800" dirty="0"/>
          </a:p>
        </p:txBody>
      </p:sp>
      <p:sp>
        <p:nvSpPr>
          <p:cNvPr id="3" name="Podnaslov 2"/>
          <p:cNvSpPr>
            <a:spLocks noGrp="1"/>
          </p:cNvSpPr>
          <p:nvPr>
            <p:ph type="subTitle" idx="1"/>
          </p:nvPr>
        </p:nvSpPr>
        <p:spPr/>
        <p:txBody>
          <a:bodyPr/>
          <a:lstStyle/>
          <a:p>
            <a:r>
              <a:rPr lang="hr-HR" dirty="0" err="1" smtClean="0"/>
              <a:t>Sources</a:t>
            </a:r>
            <a:r>
              <a:rPr lang="hr-HR" dirty="0" smtClean="0"/>
              <a:t>: </a:t>
            </a:r>
            <a:r>
              <a:rPr lang="hr-HR" dirty="0" err="1" smtClean="0"/>
              <a:t>wikipedia</a:t>
            </a:r>
            <a:endParaRPr lang="en-US" dirty="0"/>
          </a:p>
        </p:txBody>
      </p:sp>
      <p:sp>
        <p:nvSpPr>
          <p:cNvPr id="5" name="TekstniOkvir 4"/>
          <p:cNvSpPr txBox="1"/>
          <p:nvPr/>
        </p:nvSpPr>
        <p:spPr>
          <a:xfrm>
            <a:off x="2089150" y="311152"/>
            <a:ext cx="8013700" cy="1107996"/>
          </a:xfrm>
          <a:prstGeom prst="rect">
            <a:avLst/>
          </a:prstGeom>
          <a:noFill/>
        </p:spPr>
        <p:txBody>
          <a:bodyPr wrap="square" rtlCol="0">
            <a:spAutoFit/>
          </a:bodyPr>
          <a:lstStyle/>
          <a:p>
            <a:pPr algn="ctr"/>
            <a:r>
              <a:rPr lang="hr-HR" sz="6600" dirty="0" err="1" smtClean="0"/>
              <a:t>The</a:t>
            </a:r>
            <a:r>
              <a:rPr lang="hr-HR" sz="6600" dirty="0" smtClean="0"/>
              <a:t> </a:t>
            </a:r>
            <a:r>
              <a:rPr lang="hr-HR" sz="6600" dirty="0" err="1" smtClean="0"/>
              <a:t>End</a:t>
            </a:r>
            <a:endParaRPr lang="en-US" sz="6600" dirty="0"/>
          </a:p>
        </p:txBody>
      </p:sp>
    </p:spTree>
    <p:extLst>
      <p:ext uri="{BB962C8B-B14F-4D97-AF65-F5344CB8AC3E}">
        <p14:creationId xmlns:p14="http://schemas.microsoft.com/office/powerpoint/2010/main" val="5614405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theme/theme1.xml><?xml version="1.0" encoding="utf-8"?>
<a:theme xmlns:a="http://schemas.openxmlformats.org/drawingml/2006/main" name="Isparavanje">
  <a:themeElements>
    <a:clrScheme name="Isparavanje">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Isparavanje">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sparavanje">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TM04033937[[fn=Isparavanje]]</Template>
  <TotalTime>32</TotalTime>
  <Words>161</Words>
  <Application>Microsoft Office PowerPoint</Application>
  <PresentationFormat>Prilagođeno</PresentationFormat>
  <Paragraphs>17</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Isparavanje</vt:lpstr>
      <vt:lpstr>Hurricane Harvey</vt:lpstr>
      <vt:lpstr>Something about Hurricane Harvey</vt:lpstr>
      <vt:lpstr>It Was the worst Atlantic Hurricane in United States</vt:lpstr>
      <vt:lpstr>Economic loss estimates</vt:lpstr>
      <vt:lpstr>The plan to get rid of it</vt:lpstr>
      <vt:lpstr>My only question is how could something like that happen in 21st century where we had all technology and resources. Some people didn’t do their duty and  91 people aren’t with us anymore.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Hurricane Harvey</dc:title>
  <dc:creator>Windows User</dc:creator>
  <cp:lastModifiedBy>Windows7</cp:lastModifiedBy>
  <cp:revision>5</cp:revision>
  <dcterms:created xsi:type="dcterms:W3CDTF">2017-12-06T20:40:36Z</dcterms:created>
  <dcterms:modified xsi:type="dcterms:W3CDTF">2017-12-07T09:40:55Z</dcterms:modified>
</cp:coreProperties>
</file>