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-108" y="-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5E8F-50CF-473B-ADC6-C94D4B807628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5FD1-F3C1-4295-A7D0-E4C8A9848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195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5E8F-50CF-473B-ADC6-C94D4B807628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5FD1-F3C1-4295-A7D0-E4C8A9848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256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5E8F-50CF-473B-ADC6-C94D4B807628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5FD1-F3C1-4295-A7D0-E4C8A9848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049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5E8F-50CF-473B-ADC6-C94D4B807628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5FD1-F3C1-4295-A7D0-E4C8A9848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9758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5E8F-50CF-473B-ADC6-C94D4B807628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5FD1-F3C1-4295-A7D0-E4C8A9848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344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5E8F-50CF-473B-ADC6-C94D4B807628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5FD1-F3C1-4295-A7D0-E4C8A9848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96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5E8F-50CF-473B-ADC6-C94D4B807628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5FD1-F3C1-4295-A7D0-E4C8A9848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059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5E8F-50CF-473B-ADC6-C94D4B807628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5FD1-F3C1-4295-A7D0-E4C8A9848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000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5E8F-50CF-473B-ADC6-C94D4B807628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5FD1-F3C1-4295-A7D0-E4C8A9848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811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5E8F-50CF-473B-ADC6-C94D4B807628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5FD1-F3C1-4295-A7D0-E4C8A9848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51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5E8F-50CF-473B-ADC6-C94D4B807628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5FD1-F3C1-4295-A7D0-E4C8A9848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637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C5E8F-50CF-473B-ADC6-C94D4B807628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F5FD1-F3C1-4295-A7D0-E4C8A98488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109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google.hr/imgres?imgurl=http://cdn.shopify.com/s/files/1/1367/9165/products/Untitled-Session161171_1024x1024.jpg?v%3D1505899612&amp;imgrefurl=https://www.tie-doctor.co.uk/products/copy-of-blue-patterned-silk-tie&amp;docid=loDaKxGwnbHBqM&amp;tbnid=v0Xia2dp4iLZZM:&amp;vet=10ahUKEwiW3_yFt57XAhWRC-wKHSVVBhgQMwg3KAEwAQ..i&amp;w=550&amp;h=830&amp;client=firefox-b&amp;bih=710&amp;biw=1536&amp;q=tie&amp;ved=0ahUKEwiW3_yFt57XAhWRC-wKHSVVBhgQMwg3KAEwAQ&amp;iact=mrc&amp;uact=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5257" y="-1076770"/>
            <a:ext cx="9144000" cy="2387600"/>
          </a:xfrm>
        </p:spPr>
        <p:txBody>
          <a:bodyPr/>
          <a:lstStyle/>
          <a:p>
            <a:r>
              <a:rPr lang="hr-HR" dirty="0" smtClean="0"/>
              <a:t>Croatian inventions</a:t>
            </a: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922199"/>
              </p:ext>
            </p:extLst>
          </p:nvPr>
        </p:nvGraphicFramePr>
        <p:xfrm>
          <a:off x="1613257" y="2198088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GOOD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BAD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Tie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Torpedo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MP3</a:t>
                      </a:r>
                      <a:r>
                        <a:rPr lang="hr-HR" baseline="0" dirty="0" smtClean="0"/>
                        <a:t> Player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Vegeta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747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Tie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Tie was made in 17th century, Croatian soldiers were wearing it in battle so it became a fashion trend. </a:t>
            </a:r>
            <a:endParaRPr lang="hr-HR" dirty="0"/>
          </a:p>
        </p:txBody>
      </p:sp>
      <p:sp>
        <p:nvSpPr>
          <p:cNvPr id="5" name="AutoShape 2" descr="Slikovni rezultat za ti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280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AutoShape 4" descr="Slikovni rezultat za t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771" y="3173506"/>
            <a:ext cx="2441532" cy="368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7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MP3 Player- Tomislav Uzelac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Tomislav Uzelac was a Croatian programmer that made MP3 Player.</a:t>
            </a:r>
          </a:p>
          <a:p>
            <a:r>
              <a:rPr lang="hr-HR" dirty="0" smtClean="0"/>
              <a:t>This is a really good invention because it is great for relaxing.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536" y="3775822"/>
            <a:ext cx="28194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247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Vegeta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There isnt much information about this spice except it was made by Zlata Bartl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013" y="2743200"/>
            <a:ext cx="4114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8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Torpedo- Ivan Vukić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Torpedo is a seeking missile that is used for destroying ships.</a:t>
            </a:r>
          </a:p>
          <a:p>
            <a:r>
              <a:rPr lang="hr-HR" smtClean="0"/>
              <a:t>This is bad invention because it is used in wars.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512" y="3048000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064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100</Words>
  <Application>Microsoft Office PowerPoint</Application>
  <PresentationFormat>Prilagođeno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Office Theme</vt:lpstr>
      <vt:lpstr>Croatian inventions</vt:lpstr>
      <vt:lpstr>Tie</vt:lpstr>
      <vt:lpstr>MP3 Player- Tomislav Uzelac</vt:lpstr>
      <vt:lpstr>Vegeta</vt:lpstr>
      <vt:lpstr>Torpedo- Ivan Vukić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Croatian inventions</dc:title>
  <dc:creator>win7</dc:creator>
  <cp:lastModifiedBy>Hrvatski jezik</cp:lastModifiedBy>
  <cp:revision>4</cp:revision>
  <dcterms:created xsi:type="dcterms:W3CDTF">2017-11-01T22:06:36Z</dcterms:created>
  <dcterms:modified xsi:type="dcterms:W3CDTF">2017-11-30T14:00:10Z</dcterms:modified>
</cp:coreProperties>
</file>