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72"/>
  </p:notesMasterIdLst>
  <p:sldIdLst>
    <p:sldId id="256" r:id="rId2"/>
    <p:sldId id="259" r:id="rId3"/>
    <p:sldId id="258" r:id="rId4"/>
    <p:sldId id="338" r:id="rId5"/>
    <p:sldId id="339" r:id="rId6"/>
    <p:sldId id="340" r:id="rId7"/>
    <p:sldId id="341" r:id="rId8"/>
    <p:sldId id="342" r:id="rId9"/>
    <p:sldId id="363" r:id="rId10"/>
    <p:sldId id="364" r:id="rId11"/>
    <p:sldId id="367" r:id="rId12"/>
    <p:sldId id="368" r:id="rId13"/>
    <p:sldId id="369" r:id="rId14"/>
    <p:sldId id="370" r:id="rId15"/>
    <p:sldId id="371" r:id="rId16"/>
    <p:sldId id="284" r:id="rId17"/>
    <p:sldId id="269" r:id="rId18"/>
    <p:sldId id="328" r:id="rId19"/>
    <p:sldId id="301" r:id="rId20"/>
    <p:sldId id="344" r:id="rId21"/>
    <p:sldId id="316" r:id="rId22"/>
    <p:sldId id="317" r:id="rId23"/>
    <p:sldId id="331" r:id="rId24"/>
    <p:sldId id="330" r:id="rId25"/>
    <p:sldId id="345" r:id="rId26"/>
    <p:sldId id="288" r:id="rId27"/>
    <p:sldId id="289" r:id="rId28"/>
    <p:sldId id="290" r:id="rId29"/>
    <p:sldId id="346" r:id="rId30"/>
    <p:sldId id="273" r:id="rId31"/>
    <p:sldId id="303" r:id="rId32"/>
    <p:sldId id="304" r:id="rId33"/>
    <p:sldId id="265" r:id="rId34"/>
    <p:sldId id="347" r:id="rId35"/>
    <p:sldId id="291" r:id="rId36"/>
    <p:sldId id="308" r:id="rId37"/>
    <p:sldId id="292" r:id="rId38"/>
    <p:sldId id="293" r:id="rId39"/>
    <p:sldId id="348" r:id="rId40"/>
    <p:sldId id="266" r:id="rId41"/>
    <p:sldId id="350" r:id="rId42"/>
    <p:sldId id="349" r:id="rId43"/>
    <p:sldId id="306" r:id="rId44"/>
    <p:sldId id="351" r:id="rId45"/>
    <p:sldId id="352" r:id="rId46"/>
    <p:sldId id="307" r:id="rId47"/>
    <p:sldId id="299" r:id="rId48"/>
    <p:sldId id="300" r:id="rId49"/>
    <p:sldId id="353" r:id="rId50"/>
    <p:sldId id="354" r:id="rId51"/>
    <p:sldId id="320" r:id="rId52"/>
    <p:sldId id="314" r:id="rId53"/>
    <p:sldId id="311" r:id="rId54"/>
    <p:sldId id="358" r:id="rId55"/>
    <p:sldId id="356" r:id="rId56"/>
    <p:sldId id="312" r:id="rId57"/>
    <p:sldId id="334" r:id="rId58"/>
    <p:sldId id="315" r:id="rId59"/>
    <p:sldId id="281" r:id="rId60"/>
    <p:sldId id="282" r:id="rId61"/>
    <p:sldId id="324" r:id="rId62"/>
    <p:sldId id="355" r:id="rId63"/>
    <p:sldId id="357" r:id="rId64"/>
    <p:sldId id="326" r:id="rId65"/>
    <p:sldId id="335" r:id="rId66"/>
    <p:sldId id="359" r:id="rId67"/>
    <p:sldId id="283" r:id="rId68"/>
    <p:sldId id="302" r:id="rId69"/>
    <p:sldId id="362" r:id="rId70"/>
    <p:sldId id="361" r:id="rId71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9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2FE78-001F-4295-AEA0-9A77277F2AD0}" type="datetimeFigureOut">
              <a:rPr lang="en-US" smtClean="0"/>
              <a:pPr/>
              <a:t>3/5/2015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99C28-E989-4FFE-92D5-1CE93E833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4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99C28-E989-4FFE-92D5-1CE93E833C7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7926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6897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5283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4069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969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8588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07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577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7674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2621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5455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DDD-F212-4FF7-8B51-2365F055C23E}" type="datetimeFigureOut">
              <a:rPr lang="lt-LT" smtClean="0"/>
              <a:pPr/>
              <a:t>2015.03.05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2A6E-E6C5-46B8-B764-9099E055D3A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4889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0-mazeikiai-LU8X5469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70383" y="0"/>
            <a:ext cx="1097276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lt-LT" sz="6600" b="1" dirty="0" err="1" smtClean="0"/>
              <a:t>My</a:t>
            </a:r>
            <a:r>
              <a:rPr lang="lt-LT" sz="6600" b="1" dirty="0" smtClean="0"/>
              <a:t> </a:t>
            </a:r>
            <a:r>
              <a:rPr lang="lt-LT" sz="6600" b="1" dirty="0" err="1" smtClean="0"/>
              <a:t>native</a:t>
            </a:r>
            <a:r>
              <a:rPr lang="lt-LT" sz="6600" b="1" dirty="0" smtClean="0"/>
              <a:t> </a:t>
            </a:r>
            <a:r>
              <a:rPr lang="lt-LT" sz="6600" b="1" dirty="0" err="1" smtClean="0"/>
              <a:t>town</a:t>
            </a:r>
            <a:r>
              <a:rPr lang="lt-LT" sz="6600" b="1" dirty="0" smtClean="0"/>
              <a:t> </a:t>
            </a:r>
            <a:r>
              <a:rPr lang="lt-LT" sz="6600" b="1" dirty="0" err="1" smtClean="0"/>
              <a:t>is</a:t>
            </a:r>
            <a:r>
              <a:rPr lang="lt-LT" sz="6600" b="1" dirty="0" smtClean="0"/>
              <a:t> Mažeikiai</a:t>
            </a:r>
            <a:endParaRPr lang="lt-LT" sz="6600" b="1" dirty="0"/>
          </a:p>
        </p:txBody>
      </p:sp>
      <p:pic>
        <p:nvPicPr>
          <p:cNvPr id="3" name="Raudoni vakarai karaoke (lyric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lt-LT" b="1" dirty="0" smtClean="0"/>
              <a:t>T</a:t>
            </a:r>
            <a:r>
              <a:rPr lang="en-US" b="1" dirty="0" smtClean="0"/>
              <a:t>he  mound's view from the sky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\Desktop\Migoniu_piliakaln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8125667" cy="4727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lt-LT" sz="5400" b="1" dirty="0" err="1" smtClean="0"/>
              <a:t>There</a:t>
            </a:r>
            <a:r>
              <a:rPr lang="lt-LT" sz="5400" b="1" dirty="0" smtClean="0"/>
              <a:t> are </a:t>
            </a:r>
            <a:r>
              <a:rPr lang="lt-LT" sz="5400" b="1" dirty="0" err="1" smtClean="0"/>
              <a:t>two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manors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in</a:t>
            </a:r>
            <a:r>
              <a:rPr lang="lt-LT" sz="5400" b="1" dirty="0" smtClean="0"/>
              <a:t> Mažeikiai </a:t>
            </a:r>
            <a:r>
              <a:rPr lang="lt-LT" sz="5400" b="1" dirty="0" err="1" smtClean="0"/>
              <a:t>region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00967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Renavo</a:t>
            </a:r>
            <a:r>
              <a:rPr lang="en-US" b="1" dirty="0" smtClean="0"/>
              <a:t> manor is</a:t>
            </a:r>
            <a:r>
              <a:rPr lang="lt-LT" b="1" dirty="0" smtClean="0"/>
              <a:t> </a:t>
            </a:r>
            <a:r>
              <a:rPr lang="lt-LT" b="1" dirty="0" err="1" smtClean="0"/>
              <a:t>mentioned</a:t>
            </a:r>
            <a:r>
              <a:rPr lang="lt-LT" b="1" dirty="0" smtClean="0"/>
              <a:t> </a:t>
            </a:r>
            <a:r>
              <a:rPr lang="lt-LT" b="1" dirty="0" err="1" smtClean="0"/>
              <a:t>since</a:t>
            </a:r>
            <a:r>
              <a:rPr lang="lt-LT" b="1" dirty="0" smtClean="0"/>
              <a:t> </a:t>
            </a:r>
            <a:r>
              <a:rPr lang="en-US" b="1" dirty="0" smtClean="0"/>
              <a:t>XVI </a:t>
            </a:r>
            <a:r>
              <a:rPr lang="lt-LT" b="1" dirty="0" err="1" smtClean="0"/>
              <a:t>century</a:t>
            </a:r>
            <a:endParaRPr lang="en-US" b="1" dirty="0"/>
          </a:p>
        </p:txBody>
      </p:sp>
      <p:pic>
        <p:nvPicPr>
          <p:cNvPr id="1026" name="Picture 2" descr="C:\Users\Admin\Desktop\renavo dvar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0201"/>
            <a:ext cx="8292269" cy="44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4747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Plink</a:t>
            </a:r>
            <a:r>
              <a:rPr lang="lt-LT" b="1" dirty="0" smtClean="0"/>
              <a:t>šių </a:t>
            </a:r>
            <a:r>
              <a:rPr lang="lt-LT" b="1" dirty="0" err="1" smtClean="0"/>
              <a:t>manor</a:t>
            </a:r>
            <a:r>
              <a:rPr lang="lt-LT" b="1" dirty="0" smtClean="0"/>
              <a:t> </a:t>
            </a:r>
            <a:r>
              <a:rPr lang="lt-LT" sz="3600" dirty="0" err="1" smtClean="0"/>
              <a:t>was</a:t>
            </a:r>
            <a:r>
              <a:rPr lang="lt-LT" sz="3600" dirty="0" smtClean="0"/>
              <a:t> </a:t>
            </a:r>
            <a:r>
              <a:rPr lang="lt-LT" sz="3600" dirty="0" err="1" smtClean="0"/>
              <a:t>build</a:t>
            </a:r>
            <a:r>
              <a:rPr lang="lt-LT" sz="3600" dirty="0" smtClean="0"/>
              <a:t> </a:t>
            </a:r>
            <a:r>
              <a:rPr lang="lt-LT" sz="3600" dirty="0" err="1" smtClean="0"/>
              <a:t>in</a:t>
            </a:r>
            <a:r>
              <a:rPr lang="lt-LT" sz="3600" dirty="0" smtClean="0"/>
              <a:t> 17century</a:t>
            </a:r>
            <a:r>
              <a:rPr lang="lt-LT" sz="3600" b="1" dirty="0" smtClean="0"/>
              <a:t/>
            </a:r>
            <a:br>
              <a:rPr lang="lt-LT" sz="3600" b="1" dirty="0" smtClean="0"/>
            </a:br>
            <a:r>
              <a:rPr lang="lt-LT" sz="3600" dirty="0" err="1" smtClean="0"/>
              <a:t>and</a:t>
            </a:r>
            <a:r>
              <a:rPr lang="lt-LT" sz="3600" dirty="0" smtClean="0"/>
              <a:t> </a:t>
            </a:r>
            <a:r>
              <a:rPr lang="lt-LT" sz="3600" dirty="0" err="1" smtClean="0"/>
              <a:t>is</a:t>
            </a:r>
            <a:r>
              <a:rPr lang="lt-LT" sz="3600" dirty="0" smtClean="0"/>
              <a:t> </a:t>
            </a:r>
            <a:r>
              <a:rPr lang="lt-LT" sz="3600" dirty="0" err="1" smtClean="0"/>
              <a:t>situated</a:t>
            </a:r>
            <a:r>
              <a:rPr lang="lt-LT" sz="3600" dirty="0" smtClean="0"/>
              <a:t> </a:t>
            </a:r>
            <a:r>
              <a:rPr lang="lt-LT" sz="3600" dirty="0" err="1" smtClean="0"/>
              <a:t>near</a:t>
            </a:r>
            <a:r>
              <a:rPr lang="lt-LT" sz="3600" dirty="0" smtClean="0"/>
              <a:t> </a:t>
            </a:r>
            <a:r>
              <a:rPr lang="lt-LT" sz="3600" dirty="0" err="1" smtClean="0"/>
              <a:t>Plinkšes</a:t>
            </a:r>
            <a:r>
              <a:rPr lang="lt-LT" sz="3600" dirty="0" smtClean="0"/>
              <a:t> lake</a:t>
            </a:r>
            <a:r>
              <a:rPr lang="lt-LT" sz="3600" b="1" dirty="0" smtClean="0"/>
              <a:t> </a:t>
            </a:r>
            <a:endParaRPr lang="en-US" sz="3600" b="1" dirty="0"/>
          </a:p>
        </p:txBody>
      </p:sp>
      <p:pic>
        <p:nvPicPr>
          <p:cNvPr id="2050" name="Picture 2" descr="C:\Users\Admin\Desktop\plinksiu-dvaras-2007-10-10-057_4ErMGpt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00200"/>
            <a:ext cx="820891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Admin\Desktop\plinksiu ezer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869160"/>
            <a:ext cx="2371725" cy="150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8697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Autofit/>
          </a:bodyPr>
          <a:lstStyle/>
          <a:p>
            <a:r>
              <a:rPr lang="lt-LT" sz="3600" dirty="0" smtClean="0"/>
              <a:t> </a:t>
            </a:r>
            <a:r>
              <a:rPr lang="lt-LT" sz="3200" dirty="0" err="1" smtClean="0"/>
              <a:t>There</a:t>
            </a:r>
            <a:r>
              <a:rPr lang="lt-LT" sz="3200" dirty="0" smtClean="0"/>
              <a:t> </a:t>
            </a:r>
            <a:r>
              <a:rPr lang="lt-LT" sz="3200" dirty="0" err="1" smtClean="0"/>
              <a:t>is</a:t>
            </a:r>
            <a:r>
              <a:rPr lang="lt-LT" sz="3200" dirty="0" smtClean="0"/>
              <a:t> </a:t>
            </a:r>
            <a:r>
              <a:rPr lang="lt-LT" sz="3200" b="1" dirty="0" smtClean="0"/>
              <a:t>a </a:t>
            </a:r>
            <a:r>
              <a:rPr lang="lt-LT" sz="3200" b="1" dirty="0" err="1" smtClean="0"/>
              <a:t>windmill</a:t>
            </a:r>
            <a:r>
              <a:rPr lang="lt-LT" sz="3200" b="1" dirty="0" smtClean="0"/>
              <a:t> </a:t>
            </a:r>
            <a:r>
              <a:rPr lang="lt-LT" sz="3200" dirty="0" err="1" smtClean="0"/>
              <a:t>in</a:t>
            </a:r>
            <a:r>
              <a:rPr lang="lt-LT" sz="3200" dirty="0" smtClean="0"/>
              <a:t> </a:t>
            </a:r>
            <a:r>
              <a:rPr lang="lt-LT" sz="3200" dirty="0" err="1" smtClean="0"/>
              <a:t>Purpliai</a:t>
            </a:r>
            <a:r>
              <a:rPr lang="lt-LT" sz="3200" dirty="0" smtClean="0"/>
              <a:t> </a:t>
            </a:r>
            <a:r>
              <a:rPr lang="lt-LT" sz="3200" dirty="0" err="1" smtClean="0"/>
              <a:t>near</a:t>
            </a:r>
            <a:r>
              <a:rPr lang="lt-LT" sz="3200" dirty="0" smtClean="0"/>
              <a:t> </a:t>
            </a:r>
            <a:r>
              <a:rPr lang="lt-LT" sz="3200" dirty="0" err="1" smtClean="0"/>
              <a:t>my</a:t>
            </a:r>
            <a:r>
              <a:rPr lang="lt-LT" sz="3200" dirty="0" smtClean="0"/>
              <a:t> </a:t>
            </a:r>
            <a:r>
              <a:rPr lang="lt-LT" sz="3200" dirty="0" err="1" smtClean="0"/>
              <a:t>town</a:t>
            </a:r>
            <a:r>
              <a:rPr lang="lt-LT" sz="3200" dirty="0" smtClean="0"/>
              <a:t>. It </a:t>
            </a:r>
            <a:r>
              <a:rPr lang="lt-LT" sz="3200" dirty="0" err="1" smtClean="0"/>
              <a:t>was</a:t>
            </a:r>
            <a:r>
              <a:rPr lang="lt-LT" sz="3200" dirty="0" smtClean="0"/>
              <a:t> </a:t>
            </a:r>
            <a:r>
              <a:rPr lang="lt-LT" sz="3200" dirty="0" err="1" smtClean="0"/>
              <a:t>build</a:t>
            </a:r>
            <a:r>
              <a:rPr lang="lt-LT" sz="3200" dirty="0" smtClean="0"/>
              <a:t> </a:t>
            </a:r>
            <a:r>
              <a:rPr lang="lt-LT" sz="3200" dirty="0" err="1" smtClean="0"/>
              <a:t>in</a:t>
            </a:r>
            <a:r>
              <a:rPr lang="lt-LT" sz="3200" dirty="0" smtClean="0"/>
              <a:t> 1898 </a:t>
            </a:r>
            <a:r>
              <a:rPr lang="lt-LT" sz="3200" dirty="0" err="1" smtClean="0"/>
              <a:t>and</a:t>
            </a:r>
            <a:r>
              <a:rPr lang="lt-LT" sz="3200" dirty="0" smtClean="0"/>
              <a:t> </a:t>
            </a:r>
            <a:r>
              <a:rPr lang="lt-LT" sz="3200" dirty="0" err="1" smtClean="0"/>
              <a:t>now</a:t>
            </a:r>
            <a:r>
              <a:rPr lang="lt-LT" sz="3200" dirty="0" smtClean="0"/>
              <a:t> </a:t>
            </a:r>
            <a:r>
              <a:rPr lang="lt-LT" sz="3200" dirty="0" err="1" smtClean="0"/>
              <a:t>is</a:t>
            </a:r>
            <a:r>
              <a:rPr lang="lt-LT" sz="3200" dirty="0" smtClean="0"/>
              <a:t> a </a:t>
            </a:r>
            <a:r>
              <a:rPr lang="lt-LT" sz="3600" dirty="0" err="1" smtClean="0"/>
              <a:t>museum</a:t>
            </a:r>
            <a:r>
              <a:rPr lang="lt-LT" sz="3600" dirty="0" smtClean="0"/>
              <a:t>.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C:\Users\Admin\Desktop\Purpliu.malunas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3822" y="1438656"/>
            <a:ext cx="4062434" cy="5419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6170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/>
              <a:t>Geidžiai </a:t>
            </a:r>
            <a:r>
              <a:rPr lang="en-US" b="1" dirty="0" smtClean="0"/>
              <a:t>mythological stone</a:t>
            </a:r>
            <a:r>
              <a:rPr lang="lt-LT" b="1" dirty="0" smtClean="0"/>
              <a:t> </a:t>
            </a:r>
            <a:r>
              <a:rPr lang="lt-LT" dirty="0" err="1" smtClean="0"/>
              <a:t>has</a:t>
            </a:r>
            <a:r>
              <a:rPr lang="lt-LT" dirty="0" smtClean="0"/>
              <a:t> </a:t>
            </a:r>
            <a:r>
              <a:rPr lang="lt-LT" dirty="0" err="1" smtClean="0"/>
              <a:t>got</a:t>
            </a:r>
            <a:r>
              <a:rPr lang="lt-LT" dirty="0" smtClean="0"/>
              <a:t> </a:t>
            </a:r>
            <a:r>
              <a:rPr lang="lt-LT" dirty="0" err="1" smtClean="0"/>
              <a:t>lots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legends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C:\Users\Admin\Desktop\iLQWLMQS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890498" cy="4485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4976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ntraštė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/>
              <a:t>The history of my town</a:t>
            </a:r>
            <a:endParaRPr lang="en-US" sz="6000" b="1" dirty="0" smtClean="0"/>
          </a:p>
        </p:txBody>
      </p:sp>
      <p:sp>
        <p:nvSpPr>
          <p:cNvPr id="17410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Ma</a:t>
            </a:r>
            <a:r>
              <a:rPr lang="lt-LT" sz="4000" dirty="0" smtClean="0"/>
              <a:t>ž</a:t>
            </a:r>
            <a:r>
              <a:rPr lang="en-US" sz="4000" dirty="0" err="1" smtClean="0"/>
              <a:t>eiki</a:t>
            </a:r>
            <a:r>
              <a:rPr lang="lt-LT" sz="4000" dirty="0" smtClean="0"/>
              <a:t>ai</a:t>
            </a:r>
            <a:r>
              <a:rPr lang="en-US" sz="4000" dirty="0" smtClean="0"/>
              <a:t> name was mentioned in the </a:t>
            </a:r>
            <a:r>
              <a:rPr lang="lt-LT" sz="4000" b="1" dirty="0" smtClean="0"/>
              <a:t>13th</a:t>
            </a:r>
            <a:r>
              <a:rPr lang="en-US" sz="4000" b="1" dirty="0" smtClean="0"/>
              <a:t> century.</a:t>
            </a:r>
            <a:endParaRPr lang="en-US" sz="4000" dirty="0" smtClean="0"/>
          </a:p>
          <a:p>
            <a:r>
              <a:rPr lang="en-US" sz="4000" dirty="0" smtClean="0"/>
              <a:t>Now</a:t>
            </a:r>
            <a:r>
              <a:rPr lang="lt-LT" sz="4000" dirty="0" smtClean="0"/>
              <a:t> Mažeikiai </a:t>
            </a:r>
            <a:r>
              <a:rPr lang="lt-LT" sz="4000" dirty="0" err="1" smtClean="0"/>
              <a:t>is</a:t>
            </a:r>
            <a:r>
              <a:rPr lang="lt-LT" sz="4000" dirty="0" smtClean="0"/>
              <a:t> </a:t>
            </a:r>
            <a:r>
              <a:rPr lang="lt-LT" sz="4000" b="1" dirty="0" smtClean="0"/>
              <a:t>725</a:t>
            </a:r>
            <a:r>
              <a:rPr lang="lt-LT" sz="4000" dirty="0" smtClean="0"/>
              <a:t> </a:t>
            </a:r>
            <a:r>
              <a:rPr lang="lt-LT" sz="4000" dirty="0" err="1" smtClean="0"/>
              <a:t>years</a:t>
            </a:r>
            <a:r>
              <a:rPr lang="lt-LT" sz="4000" dirty="0" smtClean="0"/>
              <a:t> </a:t>
            </a:r>
            <a:r>
              <a:rPr lang="lt-LT" sz="4000" dirty="0" err="1" smtClean="0"/>
              <a:t>old</a:t>
            </a:r>
            <a:r>
              <a:rPr lang="lt-LT" sz="4000" dirty="0" smtClean="0"/>
              <a:t>.</a:t>
            </a:r>
            <a:endParaRPr lang="en-US" sz="4000" dirty="0" smtClean="0"/>
          </a:p>
          <a:p>
            <a:r>
              <a:rPr lang="lt-LT" sz="4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Mažeikiai </a:t>
            </a:r>
            <a:r>
              <a:rPr lang="lt-LT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was</a:t>
            </a:r>
            <a:r>
              <a:rPr lang="lt-LT" sz="4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 </a:t>
            </a:r>
            <a:r>
              <a:rPr lang="lt-LT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called</a:t>
            </a:r>
            <a:r>
              <a:rPr lang="lt-LT" sz="4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 </a:t>
            </a:r>
            <a:r>
              <a:rPr lang="lt-LT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because</a:t>
            </a:r>
            <a:r>
              <a:rPr lang="lt-LT" sz="4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 </a:t>
            </a:r>
            <a:r>
              <a:rPr lang="lt-LT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a man Mažeika</a:t>
            </a:r>
            <a:r>
              <a:rPr lang="lt-LT" sz="4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 </a:t>
            </a:r>
            <a:r>
              <a:rPr lang="lt-LT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lived</a:t>
            </a:r>
            <a:r>
              <a:rPr lang="lt-LT" sz="4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 </a:t>
            </a:r>
            <a:r>
              <a:rPr lang="lt-LT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here</a:t>
            </a:r>
            <a:r>
              <a:rPr lang="lt-LT" sz="4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 </a:t>
            </a:r>
            <a:r>
              <a:rPr lang="lt-LT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and</a:t>
            </a:r>
            <a:r>
              <a:rPr lang="lt-LT" sz="4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  </a:t>
            </a:r>
            <a:r>
              <a:rPr lang="lt-LT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the</a:t>
            </a:r>
            <a:r>
              <a:rPr lang="lt-LT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ngsana New" panose="02020603050405020304" pitchFamily="18" charset="-34"/>
              </a:rPr>
              <a:t> </a:t>
            </a:r>
            <a:r>
              <a:rPr lang="en-US" sz="4000" b="1" dirty="0" smtClean="0"/>
              <a:t>railway station</a:t>
            </a:r>
            <a:r>
              <a:rPr lang="en-US" sz="4000" dirty="0" smtClean="0"/>
              <a:t> was built.</a:t>
            </a:r>
          </a:p>
          <a:p>
            <a:endParaRPr lang="lt-LT" sz="4000" dirty="0" smtClean="0"/>
          </a:p>
          <a:p>
            <a:endParaRPr lang="lt-LT" sz="4000" dirty="0" smtClean="0"/>
          </a:p>
          <a:p>
            <a:endParaRPr lang="lt-LT" sz="3200" dirty="0" smtClean="0"/>
          </a:p>
        </p:txBody>
      </p:sp>
    </p:spTree>
    <p:extLst>
      <p:ext uri="{BB962C8B-B14F-4D97-AF65-F5344CB8AC3E}">
        <p14:creationId xmlns:p14="http://schemas.microsoft.com/office/powerpoint/2010/main" val="2774634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32656"/>
            <a:ext cx="8385175" cy="1440160"/>
          </a:xfrm>
        </p:spPr>
        <p:txBody>
          <a:bodyPr>
            <a:noAutofit/>
          </a:bodyPr>
          <a:lstStyle/>
          <a:p>
            <a:r>
              <a:rPr lang="lt-LT" altLang="lt-LT" sz="3200" b="1" dirty="0" smtClean="0"/>
              <a:t> </a:t>
            </a:r>
            <a:r>
              <a:rPr lang="lt-LT" altLang="lt-LT" b="1" dirty="0" err="1" smtClean="0"/>
              <a:t>The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railway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station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in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the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past</a:t>
            </a:r>
            <a:r>
              <a:rPr lang="lt-LT" altLang="lt-LT" b="1" dirty="0" smtClean="0"/>
              <a:t>  (1290)</a:t>
            </a:r>
            <a:br>
              <a:rPr lang="lt-LT" altLang="lt-LT" b="1" dirty="0" smtClean="0"/>
            </a:br>
            <a:endParaRPr lang="lt-LT" altLang="lt-LT" b="1" dirty="0"/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764704"/>
            <a:ext cx="8229600" cy="540060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lt-LT" sz="2400" b="1" dirty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lt-LT" altLang="lt-LT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417934" cy="4674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78445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lt-LT" altLang="lt-LT" b="1" dirty="0" err="1"/>
              <a:t>The</a:t>
            </a:r>
            <a:r>
              <a:rPr lang="lt-LT" altLang="lt-LT" b="1" dirty="0"/>
              <a:t> </a:t>
            </a:r>
            <a:r>
              <a:rPr lang="lt-LT" altLang="lt-LT" b="1" dirty="0" err="1" smtClean="0"/>
              <a:t>railway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station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now</a:t>
            </a:r>
            <a:r>
              <a:rPr lang="lt-LT" altLang="lt-LT" b="1" dirty="0" smtClean="0"/>
              <a:t> (2015)</a:t>
            </a:r>
            <a:endParaRPr lang="lt-LT" b="1" dirty="0"/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0242" name="Picture 2" descr="D:\Deimos\Mazeikiu_gelezinkelio_stotis,_2006-09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984776" cy="5238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44366535"/>
      </p:ext>
    </p:extLst>
  </p:cSld>
  <p:clrMapOvr>
    <a:masterClrMapping/>
  </p:clrMapOvr>
  <p:transition spd="slow" advTm="5929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My </a:t>
            </a:r>
            <a:r>
              <a:rPr lang="lt-LT" b="1" dirty="0" err="1" smtClean="0"/>
              <a:t>town</a:t>
            </a:r>
            <a:r>
              <a:rPr lang="lt-LT" b="1" dirty="0" smtClean="0"/>
              <a:t> Mažeikiai </a:t>
            </a:r>
            <a:r>
              <a:rPr lang="lt-LT" b="1" dirty="0" err="1" smtClean="0"/>
              <a:t>is</a:t>
            </a:r>
            <a:r>
              <a:rPr lang="lt-LT" b="1" dirty="0" smtClean="0"/>
              <a:t> </a:t>
            </a:r>
            <a:r>
              <a:rPr lang="lt-LT" b="1" dirty="0" err="1" smtClean="0"/>
              <a:t>changing</a:t>
            </a:r>
            <a:endParaRPr lang="en-US" b="1" dirty="0" smtClean="0"/>
          </a:p>
        </p:txBody>
      </p:sp>
      <p:sp>
        <p:nvSpPr>
          <p:cNvPr id="38914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fontScale="92500"/>
          </a:bodyPr>
          <a:lstStyle/>
          <a:p>
            <a:pPr algn="ctr">
              <a:buFont typeface="Wingdings 2" pitchFamily="18" charset="2"/>
              <a:buNone/>
            </a:pPr>
            <a:endParaRPr lang="lt-LT" b="1" dirty="0" smtClean="0"/>
          </a:p>
          <a:p>
            <a:pPr algn="ctr">
              <a:buFont typeface="Wingdings 2" pitchFamily="18" charset="2"/>
              <a:buNone/>
            </a:pPr>
            <a:endParaRPr lang="lt-LT" b="1" dirty="0" smtClean="0"/>
          </a:p>
          <a:p>
            <a:pPr algn="ctr">
              <a:buFont typeface="Wingdings 2" pitchFamily="18" charset="2"/>
              <a:buNone/>
            </a:pPr>
            <a:endParaRPr lang="lt-LT" b="1" dirty="0" smtClean="0"/>
          </a:p>
          <a:p>
            <a:pPr algn="ctr">
              <a:buFont typeface="Wingdings 2" pitchFamily="18" charset="2"/>
              <a:buNone/>
            </a:pPr>
            <a:endParaRPr lang="lt-LT" b="1" dirty="0" smtClean="0"/>
          </a:p>
          <a:p>
            <a:pPr algn="ctr">
              <a:buFont typeface="Wingdings 2" pitchFamily="18" charset="2"/>
              <a:buNone/>
            </a:pPr>
            <a:endParaRPr lang="lt-LT" b="1" dirty="0" smtClean="0"/>
          </a:p>
          <a:p>
            <a:pPr algn="ctr">
              <a:buFont typeface="Wingdings 2" pitchFamily="18" charset="2"/>
              <a:buNone/>
            </a:pPr>
            <a:endParaRPr lang="lt-LT" b="1" dirty="0" smtClean="0"/>
          </a:p>
          <a:p>
            <a:pPr algn="ctr">
              <a:buFont typeface="Wingdings 2" pitchFamily="18" charset="2"/>
              <a:buNone/>
            </a:pPr>
            <a:endParaRPr lang="lt-LT" b="1" dirty="0" smtClean="0"/>
          </a:p>
          <a:p>
            <a:pPr>
              <a:buFont typeface="Wingdings 2" pitchFamily="18" charset="2"/>
              <a:buNone/>
            </a:pPr>
            <a:r>
              <a:rPr lang="lt-LT" sz="3000" dirty="0" err="1" smtClean="0"/>
              <a:t>In</a:t>
            </a:r>
            <a:r>
              <a:rPr lang="lt-LT" sz="3000" dirty="0" smtClean="0"/>
              <a:t> </a:t>
            </a:r>
            <a:r>
              <a:rPr lang="lt-LT" sz="3000" b="1" dirty="0" smtClean="0"/>
              <a:t>1930</a:t>
            </a:r>
            <a:r>
              <a:rPr lang="lt-LT" sz="1500" dirty="0" smtClean="0"/>
              <a:t>                                                                                  </a:t>
            </a:r>
            <a:r>
              <a:rPr lang="lt-LT" sz="3000" dirty="0" err="1" smtClean="0"/>
              <a:t>The</a:t>
            </a:r>
            <a:r>
              <a:rPr lang="lt-LT" sz="3000" dirty="0" smtClean="0"/>
              <a:t> </a:t>
            </a:r>
            <a:r>
              <a:rPr lang="lt-LT" sz="3000" dirty="0" err="1" smtClean="0"/>
              <a:t>same</a:t>
            </a:r>
            <a:r>
              <a:rPr lang="lt-LT" sz="3000" dirty="0" smtClean="0"/>
              <a:t> </a:t>
            </a:r>
            <a:r>
              <a:rPr lang="lt-LT" sz="3000" dirty="0" err="1" smtClean="0"/>
              <a:t>building</a:t>
            </a:r>
            <a:r>
              <a:rPr lang="lt-LT" sz="3000" dirty="0" smtClean="0"/>
              <a:t> </a:t>
            </a:r>
            <a:r>
              <a:rPr lang="lt-LT" sz="3000" dirty="0" err="1" smtClean="0"/>
              <a:t>in</a:t>
            </a:r>
            <a:r>
              <a:rPr lang="lt-LT" sz="3000" dirty="0" smtClean="0"/>
              <a:t> </a:t>
            </a:r>
            <a:r>
              <a:rPr lang="lt-LT" sz="3000" b="1" dirty="0" smtClean="0"/>
              <a:t>2015</a:t>
            </a:r>
            <a:endParaRPr lang="lt-LT" sz="3000" dirty="0" smtClean="0"/>
          </a:p>
        </p:txBody>
      </p:sp>
      <p:pic>
        <p:nvPicPr>
          <p:cNvPr id="38915" name="Picture 2" descr="C:\Users\Admin\Downloads\Desktop\ikxyrg3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08919"/>
            <a:ext cx="4486281" cy="2534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16" name="Picture 3" descr="C:\Users\Admin\Downloads\Desktop\savivaldybe-IMG_9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708919"/>
            <a:ext cx="3932237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8802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icture 2" descr="D:\Deimos\lietuva pasul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94075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b="1" dirty="0" err="1" smtClean="0"/>
              <a:t>We</a:t>
            </a:r>
            <a:r>
              <a:rPr lang="lt-LT" b="1" dirty="0" smtClean="0"/>
              <a:t> are </a:t>
            </a:r>
            <a:r>
              <a:rPr lang="lt-LT" b="1" dirty="0" err="1" smtClean="0"/>
              <a:t>in</a:t>
            </a:r>
            <a:r>
              <a:rPr lang="lt-LT" b="1" dirty="0" smtClean="0"/>
              <a:t> </a:t>
            </a:r>
            <a:r>
              <a:rPr lang="lt-LT" b="1" dirty="0" err="1" smtClean="0"/>
              <a:t>Europe</a:t>
            </a:r>
            <a:r>
              <a:rPr lang="en-US" b="1" dirty="0" smtClean="0"/>
              <a:t>. Our </a:t>
            </a:r>
            <a:r>
              <a:rPr lang="en-US" b="1" dirty="0" err="1" smtClean="0"/>
              <a:t>neighbours</a:t>
            </a:r>
            <a:r>
              <a:rPr lang="en-US" b="1" dirty="0" smtClean="0"/>
              <a:t> are Latvia, Belarus, Poland and Russia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3408239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lt-LT" b="1" dirty="0" err="1" smtClean="0"/>
              <a:t>There</a:t>
            </a:r>
            <a:r>
              <a:rPr lang="lt-LT" b="1" dirty="0" smtClean="0"/>
              <a:t> are </a:t>
            </a:r>
            <a:r>
              <a:rPr lang="lt-LT" b="1" dirty="0" err="1" smtClean="0"/>
              <a:t>about</a:t>
            </a:r>
            <a:r>
              <a:rPr lang="lt-LT" b="1" dirty="0" smtClean="0"/>
              <a:t> 40.000 </a:t>
            </a:r>
            <a:r>
              <a:rPr lang="lt-LT" b="1" dirty="0" err="1" smtClean="0"/>
              <a:t>people</a:t>
            </a:r>
            <a:r>
              <a:rPr lang="lt-LT" b="1" dirty="0" smtClean="0"/>
              <a:t> </a:t>
            </a:r>
            <a:r>
              <a:rPr lang="lt-LT" b="1" dirty="0" err="1" smtClean="0"/>
              <a:t>in</a:t>
            </a:r>
            <a:r>
              <a:rPr lang="lt-LT" b="1" dirty="0" smtClean="0"/>
              <a:t> </a:t>
            </a:r>
            <a:r>
              <a:rPr lang="en-US" b="1" dirty="0" smtClean="0"/>
              <a:t>my</a:t>
            </a:r>
            <a:r>
              <a:rPr lang="lt-LT" b="1" dirty="0" smtClean="0"/>
              <a:t> </a:t>
            </a:r>
            <a:r>
              <a:rPr lang="lt-LT" b="1" dirty="0" err="1" smtClean="0"/>
              <a:t>town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878791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8851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899592" y="116632"/>
            <a:ext cx="7776864" cy="1224136"/>
          </a:xfrm>
        </p:spPr>
        <p:txBody>
          <a:bodyPr/>
          <a:lstStyle/>
          <a:p>
            <a:r>
              <a:rPr lang="en-US" b="1" dirty="0" smtClean="0"/>
              <a:t>My town is crowded</a:t>
            </a:r>
            <a:endParaRPr lang="lt-LT" b="1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Picture 7" descr="imag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8994579" cy="3672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37370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lt-LT" b="1" dirty="0" smtClean="0"/>
              <a:t>Mažeikiai </a:t>
            </a:r>
            <a:r>
              <a:rPr lang="lt-LT" b="1" dirty="0" err="1" smtClean="0"/>
              <a:t>has</a:t>
            </a:r>
            <a:r>
              <a:rPr lang="lt-LT" b="1" dirty="0" smtClean="0"/>
              <a:t> </a:t>
            </a:r>
            <a:r>
              <a:rPr lang="lt-LT" b="1" dirty="0" err="1" smtClean="0"/>
              <a:t>got</a:t>
            </a:r>
            <a:r>
              <a:rPr lang="lt-LT" b="1" dirty="0" smtClean="0"/>
              <a:t> a </a:t>
            </a:r>
            <a:r>
              <a:rPr lang="lt-LT" b="1" dirty="0" err="1" smtClean="0"/>
              <a:t>modern</a:t>
            </a:r>
            <a:r>
              <a:rPr lang="lt-LT" b="1" dirty="0" smtClean="0"/>
              <a:t> </a:t>
            </a:r>
            <a:r>
              <a:rPr lang="lt-LT" b="1" dirty="0" err="1" smtClean="0"/>
              <a:t>face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821399" cy="4735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7673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eimos\fontanas_img_5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624736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b="1" dirty="0" err="1" smtClean="0"/>
              <a:t>This</a:t>
            </a:r>
            <a:r>
              <a:rPr lang="lt-LT" b="1" dirty="0" smtClean="0"/>
              <a:t> </a:t>
            </a:r>
            <a:r>
              <a:rPr lang="lt-LT" b="1" dirty="0" err="1" smtClean="0"/>
              <a:t>is</a:t>
            </a:r>
            <a:r>
              <a:rPr lang="lt-LT" b="1" dirty="0" smtClean="0"/>
              <a:t> a </a:t>
            </a:r>
            <a:r>
              <a:rPr lang="en-US" b="1" dirty="0" smtClean="0"/>
              <a:t>modern </a:t>
            </a:r>
            <a:r>
              <a:rPr lang="lt-LT" b="1" dirty="0" err="1" smtClean="0"/>
              <a:t>fo</a:t>
            </a:r>
            <a:r>
              <a:rPr lang="en-US" b="1" dirty="0" smtClean="0"/>
              <a:t>u</a:t>
            </a:r>
            <a:r>
              <a:rPr lang="lt-LT" b="1" dirty="0" err="1" smtClean="0"/>
              <a:t>ntain</a:t>
            </a:r>
            <a:r>
              <a:rPr lang="en-US" b="1" dirty="0" smtClean="0"/>
              <a:t>. It works during the summer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1974194535"/>
      </p:ext>
    </p:extLst>
  </p:cSld>
  <p:clrMapOvr>
    <a:masterClrMapping/>
  </p:clrMapOvr>
  <p:transition spd="slow" advTm="5972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imos\1024px-Mazeikiu_baznycia_naujoji_res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1124744"/>
            <a:ext cx="4695581" cy="2622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759" y="4077072"/>
            <a:ext cx="5178117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2138751"/>
            <a:ext cx="33387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3200" b="1" dirty="0" smtClean="0"/>
              <a:t>A </a:t>
            </a:r>
            <a:r>
              <a:rPr lang="lt-LT" sz="3200" b="1" dirty="0" err="1" smtClean="0"/>
              <a:t>modern</a:t>
            </a:r>
            <a:r>
              <a:rPr lang="lt-LT" sz="3200" b="1" dirty="0" smtClean="0"/>
              <a:t> </a:t>
            </a:r>
            <a:r>
              <a:rPr lang="lt-LT" sz="3200" b="1" dirty="0" err="1" smtClean="0"/>
              <a:t>Catholic</a:t>
            </a:r>
            <a:endParaRPr lang="lt-LT" sz="3200" b="1" dirty="0" smtClean="0"/>
          </a:p>
          <a:p>
            <a:pPr algn="ctr"/>
            <a:r>
              <a:rPr lang="lt-LT" sz="3200" b="1" dirty="0" err="1" smtClean="0"/>
              <a:t>church</a:t>
            </a:r>
            <a:endParaRPr lang="lt-LT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01317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dirty="0" err="1" smtClean="0"/>
              <a:t>An</a:t>
            </a:r>
            <a:r>
              <a:rPr lang="lt-LT" sz="3200" b="1" dirty="0" smtClean="0"/>
              <a:t> a</a:t>
            </a:r>
            <a:r>
              <a:rPr lang="en-US" sz="3200" b="1" dirty="0" err="1" smtClean="0"/>
              <a:t>nc</a:t>
            </a:r>
            <a:r>
              <a:rPr lang="lt-LT" sz="3200" b="1" dirty="0" err="1" smtClean="0"/>
              <a:t>ient</a:t>
            </a:r>
            <a:r>
              <a:rPr lang="lt-LT" sz="3200" b="1" dirty="0" smtClean="0"/>
              <a:t> </a:t>
            </a:r>
            <a:r>
              <a:rPr lang="lt-LT" sz="3200" b="1" dirty="0" err="1"/>
              <a:t>Catholic</a:t>
            </a:r>
            <a:endParaRPr lang="lt-LT" sz="3200" b="1" dirty="0"/>
          </a:p>
          <a:p>
            <a:pPr algn="ctr"/>
            <a:r>
              <a:rPr lang="lt-LT" sz="3200" b="1" dirty="0" err="1" smtClean="0"/>
              <a:t>church</a:t>
            </a:r>
            <a:endParaRPr lang="lt-LT" sz="3200" b="1" dirty="0"/>
          </a:p>
        </p:txBody>
      </p:sp>
      <p:sp>
        <p:nvSpPr>
          <p:cNvPr id="7" name="Antraštė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t-LT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327343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dirty="0" err="1" smtClean="0"/>
              <a:t>My</a:t>
            </a:r>
            <a:r>
              <a:rPr lang="lt-LT" sz="3600" b="1" dirty="0" smtClean="0"/>
              <a:t> </a:t>
            </a:r>
            <a:r>
              <a:rPr lang="lt-LT" sz="3600" b="1" dirty="0" err="1" smtClean="0"/>
              <a:t>town</a:t>
            </a:r>
            <a:r>
              <a:rPr lang="lt-LT" sz="3600" b="1" dirty="0" smtClean="0"/>
              <a:t> </a:t>
            </a:r>
            <a:r>
              <a:rPr lang="lt-LT" sz="3600" b="1" dirty="0" err="1" smtClean="0"/>
              <a:t>has</a:t>
            </a:r>
            <a:r>
              <a:rPr lang="lt-LT" sz="3600" b="1" dirty="0" smtClean="0"/>
              <a:t> </a:t>
            </a:r>
            <a:r>
              <a:rPr lang="lt-LT" sz="3600" b="1" dirty="0" err="1" smtClean="0"/>
              <a:t>got</a:t>
            </a:r>
            <a:r>
              <a:rPr lang="lt-LT" sz="3600" b="1" dirty="0" smtClean="0"/>
              <a:t> </a:t>
            </a:r>
            <a:r>
              <a:rPr lang="lt-LT" sz="3600" b="1" dirty="0" err="1" smtClean="0"/>
              <a:t>some</a:t>
            </a:r>
            <a:r>
              <a:rPr lang="lt-LT" sz="3600" b="1" dirty="0" smtClean="0"/>
              <a:t> </a:t>
            </a:r>
            <a:r>
              <a:rPr lang="lt-LT" sz="3600" b="1" dirty="0" err="1" smtClean="0"/>
              <a:t>churches</a:t>
            </a:r>
            <a:endParaRPr lang="lt-LT" sz="3600" b="1" dirty="0"/>
          </a:p>
        </p:txBody>
      </p:sp>
    </p:spTree>
    <p:extLst>
      <p:ext uri="{BB962C8B-B14F-4D97-AF65-F5344CB8AC3E}">
        <p14:creationId xmlns:p14="http://schemas.microsoft.com/office/powerpoint/2010/main" val="2667692996"/>
      </p:ext>
    </p:extLst>
  </p:cSld>
  <p:clrMapOvr>
    <a:masterClrMapping/>
  </p:clrMapOvr>
  <p:transition spd="slow" advTm="5985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1763688" y="2420888"/>
            <a:ext cx="6004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5400" b="1" dirty="0" err="1" smtClean="0">
                <a:latin typeface="+mj-lt"/>
              </a:rPr>
              <a:t>Special</a:t>
            </a:r>
            <a:r>
              <a:rPr lang="lt-LT" sz="5400" b="1" dirty="0" smtClean="0">
                <a:latin typeface="+mj-lt"/>
              </a:rPr>
              <a:t> </a:t>
            </a:r>
            <a:r>
              <a:rPr lang="lt-LT" sz="5400" b="1" dirty="0" err="1" smtClean="0">
                <a:latin typeface="+mj-lt"/>
              </a:rPr>
              <a:t>Forces</a:t>
            </a:r>
            <a:r>
              <a:rPr lang="en-US" sz="5400" b="1" dirty="0" smtClean="0">
                <a:latin typeface="+mj-lt"/>
              </a:rPr>
              <a:t> protect us</a:t>
            </a:r>
            <a:endParaRPr lang="lt-LT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6732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ntraštė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lt-LT" sz="4900" b="1" dirty="0" smtClean="0"/>
              <a:t>Mažeikiai </a:t>
            </a:r>
            <a:r>
              <a:rPr lang="lt-LT" sz="4900" b="1" dirty="0" err="1" smtClean="0"/>
              <a:t>Police</a:t>
            </a:r>
            <a:r>
              <a:rPr lang="lt-LT" sz="4900" b="1" dirty="0" smtClean="0"/>
              <a:t> </a:t>
            </a:r>
            <a:r>
              <a:rPr lang="lt-LT" sz="4900" b="1" dirty="0" err="1" smtClean="0"/>
              <a:t>departament</a:t>
            </a:r>
            <a:r>
              <a:rPr lang="en-US" b="1" dirty="0">
                <a:solidFill>
                  <a:schemeClr val="accent6"/>
                </a:solidFill>
              </a:rPr>
              <a:t/>
            </a:r>
            <a:br>
              <a:rPr lang="en-US" b="1" dirty="0">
                <a:solidFill>
                  <a:schemeClr val="accent6"/>
                </a:solidFill>
              </a:rPr>
            </a:br>
            <a:endParaRPr lang="en-US" dirty="0" smtClean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lt-LT" b="1" dirty="0" smtClean="0"/>
              <a:t>     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23555" name="Picture 2" descr="C:\Users\Admin\Downloads\Desktop\policija-logo-300x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17462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Admin\Downloads\Desktop\photo0-51e3b21bb42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2589" y="2155549"/>
            <a:ext cx="6298709" cy="3843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Users\Admin\Downloads\Desktop\Mazeikiu PK pastatas_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207" y="4022616"/>
            <a:ext cx="2627784" cy="1970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6736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/>
              <a:t>Mažeikiai </a:t>
            </a:r>
            <a:r>
              <a:rPr lang="lt-LT" b="1" dirty="0" err="1" smtClean="0"/>
              <a:t>Hospital</a:t>
            </a:r>
            <a:r>
              <a:rPr lang="lt-LT" b="1" dirty="0" smtClean="0"/>
              <a:t> </a:t>
            </a:r>
            <a:r>
              <a:rPr lang="lt-LT" b="1" dirty="0" err="1" smtClean="0"/>
              <a:t>forces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 smtClean="0"/>
          </a:p>
        </p:txBody>
      </p:sp>
      <p:sp>
        <p:nvSpPr>
          <p:cNvPr id="24578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itchFamily="18" charset="2"/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Admin\Downloads\Desktop\Mazeikiu-ligonine-virsu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2492896"/>
            <a:ext cx="2880320" cy="1918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Admin\Downloads\Desktop\greito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181" y="2420888"/>
            <a:ext cx="5946467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6198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900" b="1" dirty="0" smtClean="0"/>
              <a:t>Mažeikiai </a:t>
            </a:r>
            <a:r>
              <a:rPr lang="lt-LT" sz="4900" b="1" dirty="0" err="1" smtClean="0"/>
              <a:t>Fire</a:t>
            </a:r>
            <a:r>
              <a:rPr lang="lt-LT" sz="4900" b="1" dirty="0" smtClean="0"/>
              <a:t> </a:t>
            </a:r>
            <a:r>
              <a:rPr lang="lt-LT" sz="4900" b="1" dirty="0" err="1" smtClean="0"/>
              <a:t>station</a:t>
            </a:r>
            <a:r>
              <a:rPr lang="en-US" b="1" dirty="0">
                <a:solidFill>
                  <a:schemeClr val="accent3"/>
                </a:solidFill>
              </a:rPr>
              <a:t/>
            </a:r>
            <a:br>
              <a:rPr lang="en-US" b="1" dirty="0">
                <a:solidFill>
                  <a:schemeClr val="accent3"/>
                </a:solidFill>
              </a:rPr>
            </a:br>
            <a:endParaRPr lang="en-US" dirty="0" smtClean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9218" name="Picture 2" descr="C:\Users\Admin\Downloads\Desktop\0-gaisrines-masinos-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564904"/>
            <a:ext cx="3062138" cy="1944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Admin\Downloads\Desktop\gaisrine5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76872"/>
            <a:ext cx="5461992" cy="4157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3509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sz="6000" b="1" dirty="0" err="1" smtClean="0"/>
              <a:t>Public</a:t>
            </a:r>
            <a:r>
              <a:rPr lang="lt-LT" sz="6000" b="1" dirty="0" smtClean="0"/>
              <a:t> </a:t>
            </a:r>
            <a:r>
              <a:rPr lang="lt-LT" sz="6000" b="1" dirty="0" err="1" smtClean="0"/>
              <a:t>transport</a:t>
            </a:r>
            <a:r>
              <a:rPr lang="en-US" sz="6000" b="1" dirty="0" smtClean="0"/>
              <a:t> helps to travel</a:t>
            </a:r>
            <a:endParaRPr lang="lt-LT" sz="6000" b="1" dirty="0"/>
          </a:p>
        </p:txBody>
      </p:sp>
    </p:spTree>
    <p:extLst>
      <p:ext uri="{BB962C8B-B14F-4D97-AF65-F5344CB8AC3E}">
        <p14:creationId xmlns:p14="http://schemas.microsoft.com/office/powerpoint/2010/main" val="1942634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Our</a:t>
            </a:r>
            <a:r>
              <a:rPr lang="lt-LT" b="1" dirty="0" smtClean="0"/>
              <a:t> </a:t>
            </a:r>
            <a:r>
              <a:rPr lang="lt-LT" b="1" dirty="0" err="1" smtClean="0"/>
              <a:t>town</a:t>
            </a:r>
            <a:r>
              <a:rPr lang="lt-LT" b="1" dirty="0" smtClean="0"/>
              <a:t> </a:t>
            </a:r>
            <a:r>
              <a:rPr lang="lt-LT" b="1" dirty="0" err="1" smtClean="0"/>
              <a:t>is</a:t>
            </a:r>
            <a:r>
              <a:rPr lang="lt-LT" b="1" dirty="0" smtClean="0"/>
              <a:t> </a:t>
            </a:r>
            <a:r>
              <a:rPr lang="lt-LT" b="1" dirty="0" err="1" smtClean="0"/>
              <a:t>situated</a:t>
            </a:r>
            <a:r>
              <a:rPr lang="lt-LT" b="1" dirty="0" smtClean="0"/>
              <a:t> </a:t>
            </a:r>
            <a:r>
              <a:rPr lang="lt-LT" b="1" dirty="0" err="1" smtClean="0"/>
              <a:t>in</a:t>
            </a:r>
            <a:r>
              <a:rPr lang="en-US" b="1" dirty="0" smtClean="0"/>
              <a:t> the </a:t>
            </a:r>
            <a:r>
              <a:rPr lang="lt-LT" b="1" dirty="0" smtClean="0"/>
              <a:t>N</a:t>
            </a:r>
            <a:r>
              <a:rPr lang="en-US" b="1" dirty="0" err="1" smtClean="0"/>
              <a:t>orth</a:t>
            </a:r>
            <a:r>
              <a:rPr lang="en-US" b="1" dirty="0" smtClean="0"/>
              <a:t>-</a:t>
            </a:r>
            <a:r>
              <a:rPr lang="lt-LT" b="1" smtClean="0"/>
              <a:t>W</a:t>
            </a:r>
            <a:r>
              <a:rPr lang="en-US" b="1" smtClean="0"/>
              <a:t>est</a:t>
            </a:r>
            <a:r>
              <a:rPr lang="en-US" b="1" dirty="0" smtClean="0"/>
              <a:t> of</a:t>
            </a:r>
            <a:r>
              <a:rPr lang="lt-LT" b="1" dirty="0" smtClean="0"/>
              <a:t> </a:t>
            </a:r>
            <a:r>
              <a:rPr lang="lt-LT" b="1" dirty="0" err="1" smtClean="0"/>
              <a:t>Lithuania</a:t>
            </a:r>
            <a:endParaRPr lang="lt-LT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677"/>
            <a:ext cx="7296150" cy="540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404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332656"/>
            <a:ext cx="8229600" cy="836613"/>
          </a:xfrm>
        </p:spPr>
        <p:txBody>
          <a:bodyPr>
            <a:normAutofit fontScale="90000"/>
          </a:bodyPr>
          <a:lstStyle/>
          <a:p>
            <a:r>
              <a:rPr lang="en-US" altLang="lt-LT" sz="4900" b="1" dirty="0" smtClean="0"/>
              <a:t>You can call a t</a:t>
            </a:r>
            <a:r>
              <a:rPr lang="lt-LT" altLang="lt-LT" sz="4900" b="1" dirty="0" err="1" smtClean="0"/>
              <a:t>axi</a:t>
            </a:r>
            <a:r>
              <a:rPr lang="lt-LT" altLang="lt-LT" dirty="0"/>
              <a:t/>
            </a:r>
            <a:br>
              <a:rPr lang="lt-LT" altLang="lt-LT" dirty="0"/>
            </a:br>
            <a:endParaRPr lang="lt-LT" altLang="lt-LT" dirty="0"/>
          </a:p>
        </p:txBody>
      </p:sp>
      <p:pic>
        <p:nvPicPr>
          <p:cNvPr id="8197" name="Picture 5" descr="Be-darbo-like-taksi-vairuotojai-rengiasi-streikui_articlethumb5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5" y="1124744"/>
            <a:ext cx="5399688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/>
          <a:stretch/>
        </p:blipFill>
        <p:spPr>
          <a:xfrm>
            <a:off x="3996414" y="3645024"/>
            <a:ext cx="5040082" cy="3000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811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n w="12700">
                  <a:noFill/>
                  <a:prstDash val="solid"/>
                </a:ln>
              </a:rPr>
              <a:t>Drive to  school by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school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en-US" b="1" dirty="0" smtClean="0">
                <a:ln w="12700">
                  <a:noFill/>
                  <a:prstDash val="solid"/>
                </a:ln>
              </a:rPr>
              <a:t>bus</a:t>
            </a:r>
            <a:endParaRPr lang="en-US" b="1" dirty="0">
              <a:ln w="12700">
                <a:noFill/>
                <a:prstDash val="solid"/>
              </a:ln>
            </a:endParaRPr>
          </a:p>
        </p:txBody>
      </p:sp>
      <p:pic>
        <p:nvPicPr>
          <p:cNvPr id="3" name="Paveikslėlis 2" descr="file59892891_733096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732240" cy="541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842692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n w="12700">
                  <a:noFill/>
                  <a:prstDash val="solid"/>
                </a:ln>
              </a:rPr>
              <a:t>Visit other towns by train</a:t>
            </a:r>
            <a:endParaRPr lang="en-US" b="1" dirty="0">
              <a:ln w="12700">
                <a:noFill/>
                <a:prstDash val="solid"/>
              </a:ln>
            </a:endParaRPr>
          </a:p>
        </p:txBody>
      </p:sp>
      <p:pic>
        <p:nvPicPr>
          <p:cNvPr id="3" name="Paveikslėlis 2" descr="ty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8489342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501787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-171400"/>
            <a:ext cx="7281374" cy="1512168"/>
          </a:xfrm>
        </p:spPr>
        <p:txBody>
          <a:bodyPr/>
          <a:lstStyle/>
          <a:p>
            <a:r>
              <a:rPr lang="en-US" b="1" dirty="0" smtClean="0"/>
              <a:t>We love school trips by </a:t>
            </a:r>
            <a:r>
              <a:rPr lang="lt-LT" b="1" dirty="0" err="1" smtClean="0"/>
              <a:t>coach</a:t>
            </a:r>
            <a:endParaRPr lang="lt-LT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677472" y="3861048"/>
            <a:ext cx="6400800" cy="1752600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/>
          <a:srcRect r="3773"/>
          <a:stretch/>
        </p:blipFill>
        <p:spPr>
          <a:xfrm>
            <a:off x="179512" y="1196751"/>
            <a:ext cx="4200187" cy="3105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C:\Users\Admin\Downloads\Desktop\busa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915" y="3256637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3473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/>
              <a:t>Ma</a:t>
            </a:r>
            <a:r>
              <a:rPr lang="lt-LT" sz="5400" b="1" dirty="0" err="1" smtClean="0"/>
              <a:t>žeikia</a:t>
            </a:r>
            <a:r>
              <a:rPr lang="en-US" sz="5400" b="1" dirty="0" smtClean="0"/>
              <a:t>i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is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an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industrial</a:t>
            </a:r>
            <a:r>
              <a:rPr lang="en-US" sz="5400" b="1" dirty="0" smtClean="0"/>
              <a:t> </a:t>
            </a:r>
            <a:r>
              <a:rPr lang="lt-LT" sz="5400" b="1" dirty="0" err="1" smtClean="0"/>
              <a:t>town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7524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err="1" smtClean="0"/>
              <a:t>An</a:t>
            </a:r>
            <a:r>
              <a:rPr lang="lt-LT" b="1" dirty="0" smtClean="0"/>
              <a:t> </a:t>
            </a:r>
            <a:r>
              <a:rPr lang="lt-LT" b="1" dirty="0" err="1" smtClean="0"/>
              <a:t>oil</a:t>
            </a:r>
            <a:r>
              <a:rPr lang="lt-LT" b="1" dirty="0" smtClean="0"/>
              <a:t> </a:t>
            </a:r>
            <a:r>
              <a:rPr lang="lt-LT" b="1" dirty="0" err="1" smtClean="0"/>
              <a:t>refinery</a:t>
            </a:r>
            <a:r>
              <a:rPr lang="lt-LT" b="1" dirty="0" smtClean="0"/>
              <a:t> </a:t>
            </a:r>
            <a:r>
              <a:rPr lang="lt-LT" b="1" dirty="0" err="1" smtClean="0"/>
              <a:t>factory</a:t>
            </a:r>
            <a:r>
              <a:rPr lang="lt-LT" b="1" dirty="0" smtClean="0"/>
              <a:t> „</a:t>
            </a:r>
            <a:r>
              <a:rPr lang="lt-LT" b="1" dirty="0" err="1" smtClean="0"/>
              <a:t>Orlean</a:t>
            </a:r>
            <a:r>
              <a:rPr lang="lt-LT" b="1" dirty="0" smtClean="0"/>
              <a:t>“</a:t>
            </a:r>
            <a:endParaRPr lang="en-US" b="1" dirty="0" smtClean="0"/>
          </a:p>
        </p:txBody>
      </p:sp>
      <p:pic>
        <p:nvPicPr>
          <p:cNvPr id="26629" name="Picture 4" descr="C:\Users\Admin\Downloads\Desktop\Black-oil-barrels-with-mark-on-white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221088"/>
            <a:ext cx="26876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ea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3" y="1556792"/>
            <a:ext cx="8083301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Turinio vietos rezervavimo ženklas 7" descr="img.lryta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93926" y="4025869"/>
            <a:ext cx="3612571" cy="2406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7026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Autofit/>
          </a:bodyPr>
          <a:lstStyle/>
          <a:p>
            <a:r>
              <a:rPr lang="lt-LT" altLang="lt-LT" b="1" dirty="0" smtClean="0">
                <a:ln w="12700">
                  <a:noFill/>
                  <a:prstDash val="solid"/>
                </a:ln>
              </a:rPr>
              <a:t>A</a:t>
            </a:r>
            <a:r>
              <a:rPr lang="lt-LT" altLang="lt-LT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lt-LT" altLang="lt-LT" b="1" dirty="0" err="1" smtClean="0">
                <a:ln w="12700">
                  <a:noFill/>
                  <a:prstDash val="solid"/>
                </a:ln>
              </a:rPr>
              <a:t>f</a:t>
            </a:r>
            <a:r>
              <a:rPr lang="lt-LT" altLang="lt-LT" b="1" dirty="0" err="1" smtClean="0"/>
              <a:t>actory</a:t>
            </a:r>
            <a:r>
              <a:rPr lang="lt-LT" altLang="lt-LT" b="1" dirty="0" smtClean="0"/>
              <a:t> </a:t>
            </a:r>
            <a:r>
              <a:rPr lang="lt-LT" altLang="lt-LT" b="1" dirty="0" err="1"/>
              <a:t>that</a:t>
            </a:r>
            <a:r>
              <a:rPr lang="lt-LT" altLang="lt-LT" b="1" dirty="0"/>
              <a:t> </a:t>
            </a:r>
            <a:r>
              <a:rPr lang="lt-LT" altLang="lt-LT" b="1" dirty="0" err="1"/>
              <a:t>makes</a:t>
            </a:r>
            <a:r>
              <a:rPr lang="lt-LT" altLang="lt-LT" b="1" dirty="0"/>
              <a:t> </a:t>
            </a:r>
            <a:r>
              <a:rPr lang="lt-LT" altLang="lt-LT" b="1" dirty="0" err="1"/>
              <a:t>ice</a:t>
            </a:r>
            <a:r>
              <a:rPr lang="lt-LT" altLang="lt-LT" b="1" dirty="0"/>
              <a:t> </a:t>
            </a:r>
            <a:r>
              <a:rPr lang="lt-LT" altLang="lt-LT" b="1" dirty="0" err="1" smtClean="0"/>
              <a:t>cream</a:t>
            </a:r>
            <a:endParaRPr lang="lt-LT" altLang="lt-LT" b="1" dirty="0"/>
          </a:p>
        </p:txBody>
      </p:sp>
      <p:pic>
        <p:nvPicPr>
          <p:cNvPr id="4" name="Paveikslėlis 3" descr="i3rxyw39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196752"/>
            <a:ext cx="6095080" cy="3761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7" descr="2002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96149"/>
            <a:ext cx="2699792" cy="2025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82946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900" b="1" dirty="0" smtClean="0"/>
              <a:t>A </a:t>
            </a:r>
            <a:r>
              <a:rPr lang="lt-LT" sz="4900" b="1" dirty="0" err="1" smtClean="0"/>
              <a:t>dairy</a:t>
            </a:r>
            <a:r>
              <a:rPr lang="lt-LT" sz="4900" b="1" dirty="0" smtClean="0"/>
              <a:t> </a:t>
            </a:r>
            <a:r>
              <a:rPr lang="lt-LT" sz="4900" b="1" dirty="0" err="1" smtClean="0"/>
              <a:t>products</a:t>
            </a:r>
            <a:r>
              <a:rPr lang="lt-LT" sz="4900" b="1" dirty="0" smtClean="0"/>
              <a:t> </a:t>
            </a:r>
            <a:r>
              <a:rPr lang="lt-LT" sz="4900" b="1" dirty="0" err="1" smtClean="0"/>
              <a:t>factory</a:t>
            </a:r>
            <a:r>
              <a:rPr lang="en-US" b="1" dirty="0"/>
              <a:t/>
            </a:r>
            <a:br>
              <a:rPr lang="en-US" b="1" dirty="0"/>
            </a:br>
            <a:endParaRPr lang="en-US" dirty="0" smtClean="0"/>
          </a:p>
        </p:txBody>
      </p:sp>
      <p:sp>
        <p:nvSpPr>
          <p:cNvPr id="27650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lt-LT" b="1" dirty="0" smtClean="0"/>
              <a:t> </a:t>
            </a:r>
            <a:endParaRPr lang="en-US" b="1" dirty="0" smtClean="0"/>
          </a:p>
        </p:txBody>
      </p:sp>
      <p:pic>
        <p:nvPicPr>
          <p:cNvPr id="11269" name="Picture 5" descr="C:\Users\Admin\Downloads\Desktop\14_1.ph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637610"/>
            <a:ext cx="2447925" cy="236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C:\Users\Admin\Downloads\Desktop\13_1.ph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520" y="1224626"/>
            <a:ext cx="2808287" cy="271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aveikslėlis 8" descr="800px-Mazeikiu_pien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001" y="1196752"/>
            <a:ext cx="5647535" cy="3441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7" descr="11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39" y="3933056"/>
            <a:ext cx="2735263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657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Antraštė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lt-LT" altLang="lt-LT" sz="4900" b="1" dirty="0" err="1"/>
              <a:t>It’s</a:t>
            </a:r>
            <a:r>
              <a:rPr lang="lt-LT" altLang="lt-LT" sz="4900" b="1" dirty="0"/>
              <a:t> a </a:t>
            </a:r>
            <a:r>
              <a:rPr lang="lt-LT" altLang="lt-LT" sz="4900" b="1" dirty="0" err="1"/>
              <a:t>factory</a:t>
            </a:r>
            <a:r>
              <a:rPr lang="lt-LT" altLang="lt-LT" sz="4900" b="1" dirty="0"/>
              <a:t> </a:t>
            </a:r>
            <a:r>
              <a:rPr lang="lt-LT" altLang="lt-LT" sz="4900" b="1" dirty="0" err="1"/>
              <a:t>that</a:t>
            </a:r>
            <a:r>
              <a:rPr lang="lt-LT" altLang="lt-LT" sz="4900" b="1" dirty="0"/>
              <a:t> </a:t>
            </a:r>
            <a:r>
              <a:rPr lang="lt-LT" altLang="lt-LT" sz="4900" b="1" dirty="0" err="1"/>
              <a:t>makes</a:t>
            </a:r>
            <a:r>
              <a:rPr lang="lt-LT" altLang="lt-LT" sz="4900" b="1" dirty="0"/>
              <a:t> </a:t>
            </a:r>
            <a:r>
              <a:rPr lang="lt-LT" altLang="lt-LT" sz="4900" b="1" dirty="0" smtClean="0"/>
              <a:t> </a:t>
            </a:r>
            <a:r>
              <a:rPr lang="lt-LT" altLang="lt-LT" sz="4900" b="1" dirty="0" err="1" smtClean="0"/>
              <a:t>bread</a:t>
            </a:r>
            <a:r>
              <a:rPr lang="en-US" b="1" dirty="0"/>
              <a:t/>
            </a:r>
            <a:br>
              <a:rPr lang="en-US" b="1" dirty="0"/>
            </a:br>
            <a:endParaRPr lang="en-US" dirty="0" smtClean="0"/>
          </a:p>
        </p:txBody>
      </p:sp>
      <p:sp>
        <p:nvSpPr>
          <p:cNvPr id="28674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itchFamily="18" charset="2"/>
              <a:buNone/>
            </a:pPr>
            <a:endParaRPr lang="en-US" b="1" dirty="0" smtClean="0"/>
          </a:p>
        </p:txBody>
      </p:sp>
      <p:pic>
        <p:nvPicPr>
          <p:cNvPr id="28675" name="Picture 2" descr="C:\Users\Admin\Downloads\Desktop\0-80281400-1343917052_mazeikiu-duo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8050" y="4972050"/>
            <a:ext cx="18859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Admin\Downloads\Desktop\Mazeikiu_duona.JPG"/>
          <p:cNvPicPr>
            <a:picLocks noChangeAspect="1" noChangeArrowheads="1"/>
          </p:cNvPicPr>
          <p:nvPr/>
        </p:nvPicPr>
        <p:blipFill rotWithShape="1">
          <a:blip r:embed="rId3" cstate="print"/>
          <a:srcRect l="6749"/>
          <a:stretch/>
        </p:blipFill>
        <p:spPr bwMode="auto">
          <a:xfrm>
            <a:off x="3256603" y="1172805"/>
            <a:ext cx="5634182" cy="301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C:\Users\Admin\Downloads\Desktop\Duona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947" y="2564904"/>
            <a:ext cx="2726432" cy="2576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9" descr="Anadama_bread_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09120"/>
            <a:ext cx="315787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89413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Autofit/>
          </a:bodyPr>
          <a:lstStyle/>
          <a:p>
            <a:r>
              <a:rPr lang="lt-LT" sz="5400" b="1" dirty="0" err="1" smtClean="0"/>
              <a:t>Education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system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in</a:t>
            </a:r>
            <a:r>
              <a:rPr lang="lt-LT" sz="5400" b="1" dirty="0" smtClean="0"/>
              <a:t> Mažeikiai</a:t>
            </a:r>
            <a:endParaRPr lang="lt-LT" sz="5400" b="1" dirty="0"/>
          </a:p>
        </p:txBody>
      </p:sp>
    </p:spTree>
    <p:extLst>
      <p:ext uri="{BB962C8B-B14F-4D97-AF65-F5344CB8AC3E}">
        <p14:creationId xmlns:p14="http://schemas.microsoft.com/office/powerpoint/2010/main" val="2169600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600" b="1" dirty="0" err="1" smtClean="0"/>
              <a:t>There</a:t>
            </a:r>
            <a:r>
              <a:rPr lang="lt-LT" sz="4600" b="1" dirty="0" smtClean="0"/>
              <a:t> </a:t>
            </a:r>
            <a:r>
              <a:rPr lang="lt-LT" sz="4600" b="1" dirty="0" err="1" smtClean="0"/>
              <a:t>aren’t</a:t>
            </a:r>
            <a:r>
              <a:rPr lang="lt-LT" sz="4600" b="1" dirty="0" smtClean="0"/>
              <a:t> </a:t>
            </a:r>
            <a:r>
              <a:rPr lang="lt-LT" sz="4600" b="1" dirty="0" err="1" smtClean="0"/>
              <a:t>any</a:t>
            </a:r>
            <a:r>
              <a:rPr lang="lt-LT" sz="4600" b="1" dirty="0" smtClean="0"/>
              <a:t> </a:t>
            </a:r>
            <a:r>
              <a:rPr lang="lt-LT" sz="4600" b="1" dirty="0" err="1" smtClean="0"/>
              <a:t>mountains</a:t>
            </a:r>
            <a:r>
              <a:rPr lang="lt-LT" sz="4600" b="1" dirty="0" smtClean="0"/>
              <a:t>, </a:t>
            </a:r>
            <a:r>
              <a:rPr lang="lt-LT" sz="4600" b="1" dirty="0" err="1" smtClean="0"/>
              <a:t>only</a:t>
            </a:r>
            <a:r>
              <a:rPr lang="lt-LT" sz="4600" b="1" dirty="0" smtClean="0"/>
              <a:t> </a:t>
            </a:r>
            <a:r>
              <a:rPr lang="lt-LT" sz="4600" b="1" dirty="0"/>
              <a:t>a </a:t>
            </a:r>
            <a:r>
              <a:rPr lang="lt-LT" sz="4600" b="1" dirty="0" err="1" smtClean="0"/>
              <a:t>flat</a:t>
            </a:r>
            <a:r>
              <a:rPr lang="lt-LT" sz="4600" b="1" dirty="0" smtClean="0"/>
              <a:t> </a:t>
            </a:r>
            <a:r>
              <a:rPr lang="lt-LT" sz="4600" b="1" dirty="0" err="1" smtClean="0"/>
              <a:t>landscape</a:t>
            </a:r>
            <a:endParaRPr lang="lt-LT" sz="4600" dirty="0"/>
          </a:p>
        </p:txBody>
      </p:sp>
      <p:sp>
        <p:nvSpPr>
          <p:cNvPr id="7" name="Turinio vietos rezervavimo ženklas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17499"/>
            <a:ext cx="7412057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9322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024744" cy="838200"/>
          </a:xfrm>
        </p:spPr>
        <p:txBody>
          <a:bodyPr/>
          <a:lstStyle/>
          <a:p>
            <a:r>
              <a:rPr lang="lt-LT" b="1" dirty="0" err="1" smtClean="0"/>
              <a:t>There</a:t>
            </a:r>
            <a:r>
              <a:rPr lang="lt-LT" b="1" dirty="0" smtClean="0"/>
              <a:t> are 9 </a:t>
            </a:r>
            <a:r>
              <a:rPr lang="lt-LT" b="1" dirty="0" err="1" smtClean="0"/>
              <a:t>kindergartens</a:t>
            </a:r>
            <a:endParaRPr lang="lt-LT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8138" y="1649556"/>
            <a:ext cx="7162800" cy="4791941"/>
          </a:xfrm>
        </p:spPr>
        <p:txBody>
          <a:bodyPr/>
          <a:lstStyle/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lt-LT" dirty="0"/>
          </a:p>
        </p:txBody>
      </p:sp>
      <p:pic>
        <p:nvPicPr>
          <p:cNvPr id="9" name="Paveikslėlis 8" descr="i21yv25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645024"/>
            <a:ext cx="5292080" cy="3100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Simona\Desktop\linelis_pastatas_pradin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8592"/>
            <a:ext cx="4080768" cy="306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7230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9605" y="44624"/>
            <a:ext cx="8229600" cy="1143000"/>
          </a:xfrm>
        </p:spPr>
        <p:txBody>
          <a:bodyPr>
            <a:normAutofit/>
          </a:bodyPr>
          <a:lstStyle/>
          <a:p>
            <a:r>
              <a:rPr lang="lt-LT" b="1" dirty="0" smtClean="0"/>
              <a:t>4 </a:t>
            </a:r>
            <a:r>
              <a:rPr lang="lt-LT" b="1" dirty="0" err="1"/>
              <a:t>basic</a:t>
            </a:r>
            <a:r>
              <a:rPr lang="lt-LT" b="1" dirty="0"/>
              <a:t> </a:t>
            </a:r>
            <a:r>
              <a:rPr lang="lt-LT" b="1" dirty="0" err="1" smtClean="0"/>
              <a:t>schools</a:t>
            </a:r>
            <a:endParaRPr lang="lt-LT" b="1" dirty="0"/>
          </a:p>
        </p:txBody>
      </p:sp>
      <p:pic>
        <p:nvPicPr>
          <p:cNvPr id="4" name="Picture 2" descr="C:\Users\Admin\Downloads\Desktop\am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505" y="2780928"/>
            <a:ext cx="4252992" cy="283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Turinio vietos rezervavimo ženkla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5" y="2780928"/>
            <a:ext cx="3836608" cy="2869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11561" y="220486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dirty="0" err="1" smtClean="0"/>
              <a:t>Our</a:t>
            </a:r>
            <a:r>
              <a:rPr lang="lt-LT" sz="2800" dirty="0" smtClean="0"/>
              <a:t> </a:t>
            </a:r>
            <a:r>
              <a:rPr lang="lt-LT" sz="2800" dirty="0" err="1" smtClean="0"/>
              <a:t>school</a:t>
            </a:r>
            <a:r>
              <a:rPr lang="lt-LT" sz="2800" dirty="0" smtClean="0"/>
              <a:t> </a:t>
            </a:r>
            <a:r>
              <a:rPr lang="lt-LT" sz="2800" dirty="0" err="1" smtClean="0"/>
              <a:t>in</a:t>
            </a:r>
            <a:r>
              <a:rPr lang="lt-LT" sz="2800" dirty="0" smtClean="0"/>
              <a:t> 2013</a:t>
            </a:r>
            <a:endParaRPr lang="lt-LT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076057" y="213285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/>
              <a:t> </a:t>
            </a:r>
            <a:r>
              <a:rPr lang="lt-LT" sz="2800" dirty="0" err="1" smtClean="0"/>
              <a:t>Our</a:t>
            </a:r>
            <a:r>
              <a:rPr lang="lt-LT" sz="2800" dirty="0" smtClean="0"/>
              <a:t> </a:t>
            </a:r>
            <a:r>
              <a:rPr lang="lt-LT" sz="2800" dirty="0" err="1" smtClean="0"/>
              <a:t>school</a:t>
            </a:r>
            <a:r>
              <a:rPr lang="lt-LT" sz="2800" dirty="0" smtClean="0"/>
              <a:t> </a:t>
            </a:r>
            <a:r>
              <a:rPr lang="lt-LT" sz="2800" dirty="0" err="1" smtClean="0"/>
              <a:t>now</a:t>
            </a:r>
            <a:r>
              <a:rPr lang="lt-LT" sz="2800" dirty="0" smtClean="0"/>
              <a:t>.</a:t>
            </a:r>
            <a:endParaRPr lang="lt-LT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1268760"/>
            <a:ext cx="626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dirty="0" err="1" smtClean="0"/>
              <a:t>We</a:t>
            </a:r>
            <a:r>
              <a:rPr lang="lt-LT" sz="2800" dirty="0" smtClean="0"/>
              <a:t> </a:t>
            </a:r>
            <a:r>
              <a:rPr lang="lt-LT" sz="2800" dirty="0" err="1"/>
              <a:t>study</a:t>
            </a:r>
            <a:r>
              <a:rPr lang="lt-LT" sz="2800" dirty="0"/>
              <a:t> at </a:t>
            </a:r>
            <a:r>
              <a:rPr lang="lt-LT" sz="2800" b="1" dirty="0"/>
              <a:t>Pavasaris </a:t>
            </a:r>
            <a:r>
              <a:rPr lang="lt-LT" sz="2800" b="1" dirty="0" err="1"/>
              <a:t>Basic</a:t>
            </a:r>
            <a:r>
              <a:rPr lang="lt-LT" sz="2800" b="1" dirty="0"/>
              <a:t> </a:t>
            </a:r>
            <a:r>
              <a:rPr lang="lt-LT" sz="2800" b="1" dirty="0" err="1" smtClean="0"/>
              <a:t>School</a:t>
            </a:r>
            <a:r>
              <a:rPr lang="lt-LT" sz="2800" b="1" dirty="0" smtClean="0"/>
              <a:t>.</a:t>
            </a:r>
            <a:endParaRPr lang="lt-LT" sz="2800" b="1" dirty="0"/>
          </a:p>
        </p:txBody>
      </p:sp>
      <p:pic>
        <p:nvPicPr>
          <p:cNvPr id="9" name="Picture 4" descr="C:\Users\Admin\Downloads\Desktop\mokyklos-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913632"/>
            <a:ext cx="1512888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3203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03243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sz="4900" b="1" dirty="0" err="1" smtClean="0"/>
              <a:t>This</a:t>
            </a:r>
            <a:r>
              <a:rPr lang="lt-LT" sz="4900" b="1" dirty="0" smtClean="0"/>
              <a:t> </a:t>
            </a:r>
            <a:r>
              <a:rPr lang="lt-LT" sz="4900" b="1" dirty="0" err="1" smtClean="0"/>
              <a:t>year</a:t>
            </a:r>
            <a:r>
              <a:rPr lang="lt-LT" sz="4900" b="1" dirty="0" smtClean="0"/>
              <a:t> </a:t>
            </a:r>
            <a:r>
              <a:rPr lang="lt-LT" sz="4900" b="1" dirty="0" err="1" smtClean="0"/>
              <a:t>we</a:t>
            </a:r>
            <a:r>
              <a:rPr lang="lt-LT" sz="4900" b="1" dirty="0" smtClean="0"/>
              <a:t> are </a:t>
            </a:r>
            <a:r>
              <a:rPr lang="lt-LT" sz="4900" b="1" dirty="0" err="1" smtClean="0"/>
              <a:t>celebrating</a:t>
            </a:r>
            <a:r>
              <a:rPr lang="lt-LT" sz="4900" b="1" dirty="0" smtClean="0"/>
              <a:t> </a:t>
            </a:r>
            <a:r>
              <a:rPr lang="lt-LT" sz="4900" b="1" dirty="0" err="1" smtClean="0"/>
              <a:t>our</a:t>
            </a:r>
            <a:r>
              <a:rPr lang="lt-LT" sz="4900" b="1" dirty="0" smtClean="0"/>
              <a:t> </a:t>
            </a:r>
            <a:r>
              <a:rPr lang="lt-LT" sz="4900" b="1" dirty="0" err="1" smtClean="0"/>
              <a:t>school`s</a:t>
            </a:r>
            <a:r>
              <a:rPr lang="lt-LT" sz="4900" b="1" dirty="0" smtClean="0"/>
              <a:t> </a:t>
            </a:r>
            <a:r>
              <a:rPr lang="lt-LT" sz="4900" b="1" dirty="0"/>
              <a:t>25th </a:t>
            </a:r>
            <a:r>
              <a:rPr lang="lt-LT" sz="4900" b="1" dirty="0" err="1"/>
              <a:t>anniversary</a:t>
            </a: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t-LT" dirty="0"/>
          </a:p>
        </p:txBody>
      </p:sp>
      <p:pic>
        <p:nvPicPr>
          <p:cNvPr id="4" name="Picture 3" descr="C:\Users\Admin\Downloads\Desktop\mokyklai 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01374"/>
            <a:ext cx="8640960" cy="4674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5470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8540" y="-214338"/>
            <a:ext cx="9115460" cy="1643050"/>
          </a:xfrm>
        </p:spPr>
        <p:txBody>
          <a:bodyPr>
            <a:normAutofit/>
          </a:bodyPr>
          <a:lstStyle/>
          <a:p>
            <a:r>
              <a:rPr lang="lt-LT" b="1" dirty="0" err="1" smtClean="0"/>
              <a:t>There</a:t>
            </a:r>
            <a:r>
              <a:rPr lang="lt-LT" b="1" dirty="0" smtClean="0"/>
              <a:t> are 2 </a:t>
            </a:r>
            <a:r>
              <a:rPr lang="lt-LT" b="1" dirty="0" err="1" smtClean="0"/>
              <a:t>gymnasiums</a:t>
            </a:r>
            <a:r>
              <a:rPr lang="en-US" b="1" dirty="0" smtClean="0"/>
              <a:t> </a:t>
            </a:r>
            <a:r>
              <a:rPr lang="lt-LT" b="1" dirty="0" err="1" smtClean="0"/>
              <a:t>in</a:t>
            </a:r>
            <a:r>
              <a:rPr lang="lt-LT" b="1" dirty="0" smtClean="0"/>
              <a:t> </a:t>
            </a:r>
            <a:r>
              <a:rPr lang="en-US" b="1" dirty="0" smtClean="0"/>
              <a:t>my</a:t>
            </a:r>
            <a:r>
              <a:rPr lang="lt-LT" b="1" dirty="0" smtClean="0"/>
              <a:t> </a:t>
            </a:r>
            <a:r>
              <a:rPr lang="lt-LT" b="1" dirty="0" err="1" smtClean="0"/>
              <a:t>town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aveikslėlis 2" descr="Merkelio_Rackausko_gimnazija,_2006-09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8348666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819447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b="1" dirty="0" err="1" smtClean="0"/>
              <a:t>We</a:t>
            </a:r>
            <a:r>
              <a:rPr lang="lt-LT" b="1" dirty="0" smtClean="0"/>
              <a:t> </a:t>
            </a:r>
            <a:r>
              <a:rPr lang="lt-LT" b="1" dirty="0" err="1" smtClean="0"/>
              <a:t>have</a:t>
            </a:r>
            <a:r>
              <a:rPr lang="lt-LT" b="1" dirty="0" smtClean="0"/>
              <a:t> a </a:t>
            </a:r>
            <a:r>
              <a:rPr lang="lt-LT" b="1" dirty="0" err="1" smtClean="0"/>
              <a:t>polytechnical</a:t>
            </a:r>
            <a:r>
              <a:rPr lang="lt-LT" b="1" dirty="0" smtClean="0"/>
              <a:t> </a:t>
            </a:r>
            <a:r>
              <a:rPr lang="lt-LT" b="1" dirty="0" err="1" smtClean="0"/>
              <a:t>school</a:t>
            </a:r>
            <a:r>
              <a:rPr lang="lt-LT" b="1" dirty="0" smtClean="0"/>
              <a:t> </a:t>
            </a:r>
            <a:r>
              <a:rPr lang="lt-LT" b="1" dirty="0" err="1" smtClean="0"/>
              <a:t>too</a:t>
            </a:r>
            <a:endParaRPr lang="lt-LT" b="1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06452"/>
            <a:ext cx="7872047" cy="5228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6998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After </a:t>
            </a:r>
            <a:r>
              <a:rPr lang="en-US" sz="5400" b="1" dirty="0" smtClean="0"/>
              <a:t>school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we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can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go</a:t>
            </a:r>
            <a:r>
              <a:rPr lang="lt-LT" sz="5400" b="1" dirty="0" smtClean="0"/>
              <a:t> to...</a:t>
            </a:r>
            <a:endParaRPr lang="lt-LT" sz="5400" b="1" dirty="0"/>
          </a:p>
        </p:txBody>
      </p:sp>
    </p:spTree>
    <p:extLst>
      <p:ext uri="{BB962C8B-B14F-4D97-AF65-F5344CB8AC3E}">
        <p14:creationId xmlns:p14="http://schemas.microsoft.com/office/powerpoint/2010/main" val="3905500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>
            <a:noAutofit/>
          </a:bodyPr>
          <a:lstStyle/>
          <a:p>
            <a:r>
              <a:rPr lang="lt-LT" b="1" dirty="0" err="1" smtClean="0">
                <a:ln w="12700">
                  <a:noFill/>
                  <a:prstDash val="solid"/>
                </a:ln>
              </a:rPr>
              <a:t>If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you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like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books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,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go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to </a:t>
            </a:r>
            <a:r>
              <a:rPr lang="en-US" b="1" dirty="0" smtClean="0">
                <a:ln w="12700">
                  <a:noFill/>
                  <a:prstDash val="solid"/>
                </a:ln>
              </a:rPr>
              <a:t>the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library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endParaRPr lang="en-US" dirty="0">
              <a:ln w="12700">
                <a:noFill/>
                <a:prstDash val="solid"/>
              </a:ln>
            </a:endParaRPr>
          </a:p>
        </p:txBody>
      </p:sp>
      <p:pic>
        <p:nvPicPr>
          <p:cNvPr id="3" name="Paveikslėlis 2" descr="0-biblioteka-IMG_1206-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550" y="1844824"/>
            <a:ext cx="7034027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106811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err="1"/>
              <a:t>If</a:t>
            </a:r>
            <a:r>
              <a:rPr lang="lt-LT" b="1" dirty="0"/>
              <a:t> </a:t>
            </a:r>
            <a:r>
              <a:rPr lang="lt-LT" b="1" dirty="0" err="1"/>
              <a:t>you</a:t>
            </a:r>
            <a:r>
              <a:rPr lang="lt-LT" b="1" dirty="0"/>
              <a:t> </a:t>
            </a:r>
            <a:r>
              <a:rPr lang="lt-LT" b="1" dirty="0" err="1" smtClean="0"/>
              <a:t>like</a:t>
            </a:r>
            <a:r>
              <a:rPr lang="en-US" b="1" dirty="0" smtClean="0"/>
              <a:t> music</a:t>
            </a:r>
            <a:r>
              <a:rPr lang="lt-LT" b="1" dirty="0" smtClean="0"/>
              <a:t>, </a:t>
            </a:r>
            <a:r>
              <a:rPr lang="en-US" b="1" dirty="0" smtClean="0"/>
              <a:t>the </a:t>
            </a:r>
            <a:r>
              <a:rPr lang="lt-LT" b="1" dirty="0" err="1" smtClean="0"/>
              <a:t>music</a:t>
            </a:r>
            <a:r>
              <a:rPr lang="lt-LT" b="1" dirty="0" smtClean="0"/>
              <a:t> </a:t>
            </a:r>
            <a:r>
              <a:rPr lang="lt-LT" b="1" dirty="0" err="1" smtClean="0"/>
              <a:t>school</a:t>
            </a:r>
            <a:r>
              <a:rPr lang="en-US" b="1" dirty="0" smtClean="0"/>
              <a:t> is waiting you</a:t>
            </a:r>
          </a:p>
        </p:txBody>
      </p:sp>
      <p:pic>
        <p:nvPicPr>
          <p:cNvPr id="35843" name="Picture 2" descr="C:\Users\Admin\Downloads\Desktop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589240"/>
            <a:ext cx="37084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C:\Users\Admin\Downloads\Desktop\x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5329828" cy="3548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2181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You </a:t>
            </a:r>
            <a:r>
              <a:rPr lang="lt-LT" b="1" dirty="0" err="1" smtClean="0"/>
              <a:t>can’t</a:t>
            </a:r>
            <a:r>
              <a:rPr lang="lt-LT" b="1" dirty="0" smtClean="0"/>
              <a:t> </a:t>
            </a:r>
            <a:r>
              <a:rPr lang="lt-LT" b="1" dirty="0" err="1"/>
              <a:t>live</a:t>
            </a:r>
            <a:r>
              <a:rPr lang="lt-LT" b="1" dirty="0"/>
              <a:t> </a:t>
            </a:r>
            <a:r>
              <a:rPr lang="lt-LT" b="1" dirty="0" err="1"/>
              <a:t>without</a:t>
            </a:r>
            <a:r>
              <a:rPr lang="lt-LT" b="1" dirty="0"/>
              <a:t> </a:t>
            </a:r>
            <a:r>
              <a:rPr lang="lt-LT" b="1" dirty="0" err="1" smtClean="0"/>
              <a:t>dance</a:t>
            </a:r>
            <a:r>
              <a:rPr lang="lt-LT" b="1" dirty="0" smtClean="0"/>
              <a:t>, </a:t>
            </a:r>
            <a:r>
              <a:rPr lang="lt-LT" b="1" dirty="0" err="1" smtClean="0"/>
              <a:t>go</a:t>
            </a:r>
            <a:r>
              <a:rPr lang="lt-LT" b="1" dirty="0" smtClean="0"/>
              <a:t> to </a:t>
            </a:r>
            <a:r>
              <a:rPr lang="en-US" b="1" dirty="0" smtClean="0"/>
              <a:t>the </a:t>
            </a:r>
            <a:r>
              <a:rPr lang="lt-LT" b="1" dirty="0" err="1" smtClean="0"/>
              <a:t>dance</a:t>
            </a:r>
            <a:r>
              <a:rPr lang="en-US" b="1" dirty="0" smtClean="0"/>
              <a:t> club</a:t>
            </a:r>
          </a:p>
        </p:txBody>
      </p:sp>
      <p:sp>
        <p:nvSpPr>
          <p:cNvPr id="36866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pic>
        <p:nvPicPr>
          <p:cNvPr id="36867" name="Picture 2" descr="C:\Users\Admin\Downloads\Desktop\9c1cc2_392cf0d81620497da3e522b1a88102ea.jpg_srz_413_387_7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4125913"/>
            <a:ext cx="29162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C:\Users\Admin\Downloads\Desktop\212358907_413e603e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1916832"/>
            <a:ext cx="5256584" cy="3511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6665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592237"/>
          </a:xfrm>
        </p:spPr>
        <p:txBody>
          <a:bodyPr>
            <a:noAutofit/>
          </a:bodyPr>
          <a:lstStyle/>
          <a:p>
            <a:r>
              <a:rPr lang="lt-LT" b="1" dirty="0" err="1" smtClean="0"/>
              <a:t>Sport</a:t>
            </a:r>
            <a:r>
              <a:rPr lang="lt-LT" b="1" dirty="0" smtClean="0"/>
              <a:t> </a:t>
            </a:r>
            <a:r>
              <a:rPr lang="lt-LT" b="1" dirty="0" err="1" smtClean="0"/>
              <a:t>activities</a:t>
            </a:r>
            <a:r>
              <a:rPr lang="lt-LT" b="1" dirty="0" smtClean="0"/>
              <a:t> </a:t>
            </a:r>
            <a:r>
              <a:rPr lang="lt-LT" b="1" dirty="0" err="1"/>
              <a:t>in</a:t>
            </a:r>
            <a:r>
              <a:rPr lang="lt-LT" b="1" dirty="0"/>
              <a:t> Mažeikiai</a:t>
            </a:r>
            <a:endParaRPr lang="lt-LT" altLang="lt-LT" sz="4800" b="1" dirty="0"/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052513"/>
            <a:ext cx="8229600" cy="554513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lt-LT" altLang="lt-LT" sz="2800" dirty="0" err="1" smtClean="0"/>
              <a:t>Football</a:t>
            </a:r>
            <a:r>
              <a:rPr lang="lt-LT" altLang="lt-LT" sz="2400" dirty="0" smtClean="0"/>
              <a:t>                                              </a:t>
            </a:r>
            <a:r>
              <a:rPr lang="lt-LT" altLang="lt-LT" sz="2800" dirty="0" smtClean="0"/>
              <a:t> </a:t>
            </a:r>
            <a:r>
              <a:rPr lang="lt-LT" altLang="lt-LT" sz="2800" dirty="0"/>
              <a:t>Karate </a:t>
            </a:r>
            <a:endParaRPr lang="lt-LT" altLang="lt-LT" sz="2400" dirty="0"/>
          </a:p>
          <a:p>
            <a:pPr>
              <a:buFont typeface="Wingdings" pitchFamily="2" charset="2"/>
              <a:buNone/>
            </a:pPr>
            <a:endParaRPr lang="lt-LT" altLang="lt-LT" sz="2400" dirty="0"/>
          </a:p>
          <a:p>
            <a:pPr>
              <a:buFont typeface="Wingdings" pitchFamily="2" charset="2"/>
              <a:buNone/>
            </a:pPr>
            <a:endParaRPr lang="lt-LT" altLang="lt-LT" sz="2400" dirty="0"/>
          </a:p>
          <a:p>
            <a:pPr>
              <a:buFont typeface="Wingdings" pitchFamily="2" charset="2"/>
              <a:buNone/>
            </a:pPr>
            <a:endParaRPr lang="lt-LT" altLang="lt-LT" sz="2400" dirty="0"/>
          </a:p>
          <a:p>
            <a:pPr>
              <a:buFont typeface="Wingdings" pitchFamily="2" charset="2"/>
              <a:buNone/>
            </a:pPr>
            <a:endParaRPr lang="lt-LT" altLang="lt-LT" sz="2400" dirty="0"/>
          </a:p>
          <a:p>
            <a:pPr>
              <a:buFont typeface="Wingdings" pitchFamily="2" charset="2"/>
              <a:buNone/>
            </a:pPr>
            <a:r>
              <a:rPr lang="lt-LT" altLang="lt-LT" sz="2400" dirty="0"/>
              <a:t>                                        </a:t>
            </a:r>
            <a:endParaRPr lang="lt-LT" altLang="lt-LT" sz="2400" dirty="0" smtClean="0"/>
          </a:p>
          <a:p>
            <a:pPr algn="ctr">
              <a:buFont typeface="Wingdings" pitchFamily="2" charset="2"/>
              <a:buNone/>
            </a:pPr>
            <a:r>
              <a:rPr lang="lt-LT" altLang="lt-LT" sz="2800" dirty="0" err="1" smtClean="0"/>
              <a:t>Basketball</a:t>
            </a:r>
            <a:endParaRPr lang="lt-LT" altLang="lt-LT" sz="2800" dirty="0"/>
          </a:p>
        </p:txBody>
      </p:sp>
      <p:pic>
        <p:nvPicPr>
          <p:cNvPr id="19461" name="Picture 5" descr="ANd9GcRjIyTP4i-r4p47ED5z87g8GJCTEpcUdZU_wsUWJFfSSAwNY6X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9349"/>
            <a:ext cx="4127033" cy="2015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3" name="Picture 7" descr="team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410347"/>
            <a:ext cx="3382963" cy="225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Karat&amp;edot; Ma&amp;zcaron;eikiuose. Ma&amp;zcaron;eiki&amp;uogon; karat&amp;edot; klubas DANA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r="11017"/>
          <a:stretch/>
        </p:blipFill>
        <p:spPr bwMode="auto">
          <a:xfrm>
            <a:off x="5004048" y="1629349"/>
            <a:ext cx="3634041" cy="2015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82235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556792"/>
            <a:ext cx="6696743" cy="4665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ntraštė 3"/>
          <p:cNvSpPr>
            <a:spLocks noGrp="1"/>
          </p:cNvSpPr>
          <p:nvPr>
            <p:ph type="ctrTitle"/>
          </p:nvPr>
        </p:nvSpPr>
        <p:spPr>
          <a:xfrm>
            <a:off x="760039" y="147"/>
            <a:ext cx="7772400" cy="1470025"/>
          </a:xfrm>
        </p:spPr>
        <p:txBody>
          <a:bodyPr/>
          <a:lstStyle/>
          <a:p>
            <a:r>
              <a:rPr lang="lt-LT" b="1" dirty="0" err="1" smtClean="0">
                <a:ln w="12700">
                  <a:noFill/>
                  <a:prstDash val="solid"/>
                </a:ln>
              </a:rPr>
              <a:t>We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have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a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beautiful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river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Venta.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This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photo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/>
              <a:t>in</a:t>
            </a:r>
            <a:r>
              <a:rPr lang="lt-LT" b="1" dirty="0" smtClean="0"/>
              <a:t> </a:t>
            </a:r>
            <a:r>
              <a:rPr lang="lt-LT" b="1" dirty="0" err="1" smtClean="0"/>
              <a:t>winter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440787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err="1" smtClean="0"/>
              <a:t>Or</a:t>
            </a:r>
            <a:r>
              <a:rPr lang="lt-LT" b="1" dirty="0" smtClean="0"/>
              <a:t> visit </a:t>
            </a:r>
            <a:r>
              <a:rPr lang="lt-LT" b="1" dirty="0" err="1" smtClean="0"/>
              <a:t>our</a:t>
            </a:r>
            <a:r>
              <a:rPr lang="lt-LT" b="1" dirty="0" smtClean="0"/>
              <a:t> </a:t>
            </a:r>
            <a:r>
              <a:rPr lang="lt-LT" b="1" dirty="0" err="1" smtClean="0"/>
              <a:t>museum</a:t>
            </a:r>
            <a:endParaRPr lang="lt-LT" b="1" dirty="0"/>
          </a:p>
        </p:txBody>
      </p:sp>
      <p:pic>
        <p:nvPicPr>
          <p:cNvPr id="2050" name="Picture 2" descr="http://www.muziejai.lt/mazeikiai/images2011/2013mazeikiu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8715" r="25619"/>
          <a:stretch/>
        </p:blipFill>
        <p:spPr bwMode="auto">
          <a:xfrm>
            <a:off x="323528" y="1484784"/>
            <a:ext cx="4248472" cy="3812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://www.muziejai.lt/mazeikiai/images2011/2013mazeikiu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30"/>
          <a:stretch/>
        </p:blipFill>
        <p:spPr bwMode="auto">
          <a:xfrm>
            <a:off x="4788024" y="1541798"/>
            <a:ext cx="4191712" cy="3755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0801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4234482"/>
          </a:xfrm>
        </p:spPr>
        <p:txBody>
          <a:bodyPr>
            <a:normAutofit/>
          </a:bodyPr>
          <a:lstStyle/>
          <a:p>
            <a:r>
              <a:rPr lang="lt-LT" sz="5400" b="1" dirty="0" err="1" smtClean="0"/>
              <a:t>Places</a:t>
            </a:r>
            <a:r>
              <a:rPr lang="lt-LT" sz="5400" b="1" dirty="0" smtClean="0"/>
              <a:t> to </a:t>
            </a:r>
            <a:r>
              <a:rPr lang="lt-LT" sz="5400" b="1" dirty="0" err="1" smtClean="0"/>
              <a:t>go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with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friends</a:t>
            </a:r>
            <a:endParaRPr lang="lt-LT" sz="54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 flipV="1">
            <a:off x="-45718" y="6857999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22279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-570300"/>
            <a:ext cx="8229600" cy="2143116"/>
          </a:xfrm>
        </p:spPr>
        <p:txBody>
          <a:bodyPr>
            <a:normAutofit/>
          </a:bodyPr>
          <a:lstStyle/>
          <a:p>
            <a:r>
              <a:rPr lang="lt-LT" b="1" dirty="0" smtClean="0">
                <a:ln w="12700">
                  <a:noFill/>
                  <a:prstDash val="solid"/>
                </a:ln>
              </a:rPr>
              <a:t>G</a:t>
            </a:r>
            <a:r>
              <a:rPr lang="en-US" b="1" dirty="0" smtClean="0">
                <a:ln w="12700">
                  <a:noFill/>
                  <a:prstDash val="solid"/>
                </a:ln>
              </a:rPr>
              <a:t>o for a walk in the park</a:t>
            </a:r>
            <a:endParaRPr lang="en-US" dirty="0">
              <a:ln w="12700">
                <a:noFill/>
                <a:prstDash val="solid"/>
              </a:ln>
            </a:endParaRPr>
          </a:p>
        </p:txBody>
      </p:sp>
      <p:pic>
        <p:nvPicPr>
          <p:cNvPr id="3" name="Paveikslėlis 2" descr="Melioratoriu parka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6000643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D:\Deimos\treniruokli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02" y="3717032"/>
            <a:ext cx="4091947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127575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Autofit/>
          </a:bodyPr>
          <a:lstStyle/>
          <a:p>
            <a:r>
              <a:rPr lang="lt-LT" b="1" dirty="0" err="1" smtClean="0">
                <a:ln w="12700">
                  <a:noFill/>
                  <a:prstDash val="solid"/>
                </a:ln>
              </a:rPr>
              <a:t>You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can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play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b</a:t>
            </a:r>
            <a:r>
              <a:rPr lang="en-US" b="1" dirty="0" err="1" smtClean="0">
                <a:ln w="12700">
                  <a:noFill/>
                  <a:prstDash val="solid"/>
                </a:ln>
              </a:rPr>
              <a:t>owling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en-US" b="1" dirty="0" smtClean="0">
                <a:ln w="12700">
                  <a:noFill/>
                  <a:prstDash val="solid"/>
                </a:ln>
              </a:rPr>
              <a:t>here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endParaRPr lang="en-US" b="1" dirty="0">
              <a:ln w="12700">
                <a:noFill/>
                <a:prstDash val="solid"/>
              </a:ln>
            </a:endParaRPr>
          </a:p>
        </p:txBody>
      </p:sp>
      <p:pic>
        <p:nvPicPr>
          <p:cNvPr id="4" name="Paveikslėlis 3" descr="380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916832"/>
            <a:ext cx="6975028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087955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lt-LT" b="1" dirty="0" err="1" smtClean="0"/>
              <a:t>We</a:t>
            </a:r>
            <a:r>
              <a:rPr lang="lt-LT" b="1" dirty="0" smtClean="0"/>
              <a:t> </a:t>
            </a:r>
            <a:r>
              <a:rPr lang="lt-LT" b="1" dirty="0" err="1" smtClean="0"/>
              <a:t>often</a:t>
            </a:r>
            <a:r>
              <a:rPr lang="lt-LT" b="1" dirty="0" smtClean="0"/>
              <a:t> </a:t>
            </a:r>
            <a:r>
              <a:rPr lang="en-US" b="1" dirty="0" smtClean="0"/>
              <a:t>meet in</a:t>
            </a:r>
            <a:r>
              <a:rPr lang="lt-LT" b="1" dirty="0" smtClean="0"/>
              <a:t> </a:t>
            </a:r>
            <a:r>
              <a:rPr lang="lt-LT" b="1" dirty="0" err="1" smtClean="0"/>
              <a:t>the</a:t>
            </a:r>
            <a:r>
              <a:rPr lang="lt-LT" b="1" dirty="0" smtClean="0"/>
              <a:t> </a:t>
            </a:r>
            <a:r>
              <a:rPr lang="lt-LT" b="1" dirty="0" err="1" smtClean="0"/>
              <a:t>Ice</a:t>
            </a:r>
            <a:r>
              <a:rPr lang="lt-LT" b="1" dirty="0" smtClean="0"/>
              <a:t> </a:t>
            </a:r>
            <a:r>
              <a:rPr lang="en-US" b="1" dirty="0" smtClean="0"/>
              <a:t>A</a:t>
            </a:r>
            <a:r>
              <a:rPr lang="lt-LT" b="1" dirty="0" err="1" smtClean="0"/>
              <a:t>rena</a:t>
            </a:r>
            <a:endParaRPr lang="lt-LT" b="1" dirty="0"/>
          </a:p>
        </p:txBody>
      </p:sp>
      <p:pic>
        <p:nvPicPr>
          <p:cNvPr id="3074" name="Picture 2" descr="http://www.mazeikiuledas.lt/nuotraukos/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4143"/>
            <a:ext cx="7372148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37377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err="1" smtClean="0"/>
              <a:t>My</a:t>
            </a:r>
            <a:r>
              <a:rPr lang="lt-LT" b="1" dirty="0" smtClean="0"/>
              <a:t> </a:t>
            </a:r>
            <a:r>
              <a:rPr lang="lt-LT" b="1" dirty="0" err="1" smtClean="0"/>
              <a:t>friends</a:t>
            </a:r>
            <a:r>
              <a:rPr lang="lt-LT" b="1" dirty="0" smtClean="0"/>
              <a:t> </a:t>
            </a:r>
            <a:r>
              <a:rPr lang="en-US" b="1" dirty="0" smtClean="0"/>
              <a:t>love</a:t>
            </a:r>
            <a:r>
              <a:rPr lang="lt-LT" b="1" dirty="0" smtClean="0"/>
              <a:t> </a:t>
            </a:r>
            <a:r>
              <a:rPr lang="lt-LT" b="1" dirty="0" err="1" smtClean="0"/>
              <a:t>films</a:t>
            </a:r>
            <a:r>
              <a:rPr lang="lt-LT" b="1" dirty="0" smtClean="0"/>
              <a:t> at </a:t>
            </a:r>
            <a:r>
              <a:rPr lang="lt-LT" b="1" dirty="0" err="1" smtClean="0"/>
              <a:t>the</a:t>
            </a:r>
            <a:r>
              <a:rPr lang="lt-LT" b="1" dirty="0" smtClean="0"/>
              <a:t> </a:t>
            </a:r>
            <a:r>
              <a:rPr lang="lt-LT" b="1" dirty="0" err="1" smtClean="0"/>
              <a:t>cinema</a:t>
            </a:r>
            <a:endParaRPr lang="lt-LT" b="1" dirty="0"/>
          </a:p>
        </p:txBody>
      </p:sp>
      <p:pic>
        <p:nvPicPr>
          <p:cNvPr id="3" name="Picture 13" descr="ki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80" y="1700808"/>
            <a:ext cx="7302331" cy="4103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37159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r>
              <a:rPr lang="lt-LT" b="1" dirty="0" err="1" smtClean="0">
                <a:ln w="12700">
                  <a:noFill/>
                  <a:prstDash val="solid"/>
                </a:ln>
              </a:rPr>
              <a:t>Or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spend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time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in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the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s</a:t>
            </a:r>
            <a:r>
              <a:rPr lang="en-US" b="1" dirty="0" err="1" smtClean="0">
                <a:ln w="12700">
                  <a:noFill/>
                  <a:prstDash val="solid"/>
                </a:ln>
              </a:rPr>
              <a:t>wimming</a:t>
            </a:r>
            <a:r>
              <a:rPr lang="en-US" b="1" dirty="0" smtClean="0">
                <a:ln w="12700">
                  <a:noFill/>
                  <a:prstDash val="solid"/>
                </a:ln>
              </a:rPr>
              <a:t> pool</a:t>
            </a:r>
            <a:endParaRPr lang="en-US" b="1" dirty="0">
              <a:ln w="12700">
                <a:noFill/>
                <a:prstDash val="solid"/>
              </a:ln>
            </a:endParaRPr>
          </a:p>
        </p:txBody>
      </p:sp>
      <p:pic>
        <p:nvPicPr>
          <p:cNvPr id="3" name="Paveikslėlis 2" descr="g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772816"/>
            <a:ext cx="7780122" cy="443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816403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endParaRPr lang="lt-LT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89825" y="1988840"/>
            <a:ext cx="75792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5400" b="1" dirty="0" err="1" smtClean="0"/>
              <a:t>We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have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four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seasons</a:t>
            </a:r>
            <a:r>
              <a:rPr lang="lt-LT" sz="5400" b="1" dirty="0" smtClean="0"/>
              <a:t>, </a:t>
            </a:r>
            <a:r>
              <a:rPr lang="lt-LT" sz="5400" b="1" dirty="0" err="1" smtClean="0"/>
              <a:t>so</a:t>
            </a:r>
            <a:r>
              <a:rPr lang="lt-LT" sz="5400" b="1" dirty="0" smtClean="0"/>
              <a:t> </a:t>
            </a:r>
          </a:p>
          <a:p>
            <a:pPr algn="ctr"/>
            <a:r>
              <a:rPr lang="lt-LT" sz="5400" b="1" dirty="0" err="1" smtClean="0"/>
              <a:t>we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can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spend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time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out</a:t>
            </a:r>
            <a:endParaRPr lang="lt-LT" sz="5400" b="1" dirty="0" smtClean="0"/>
          </a:p>
          <a:p>
            <a:pPr algn="ctr"/>
            <a:r>
              <a:rPr lang="lt-LT" sz="5400" b="1" dirty="0" err="1" smtClean="0"/>
              <a:t>with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friends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all</a:t>
            </a:r>
            <a:r>
              <a:rPr lang="lt-LT" sz="5400" b="1" dirty="0" smtClean="0"/>
              <a:t> </a:t>
            </a:r>
            <a:r>
              <a:rPr lang="lt-LT" sz="5400" b="1" dirty="0" err="1" smtClean="0"/>
              <a:t>year</a:t>
            </a:r>
            <a:endParaRPr lang="lt-LT" sz="5400" b="1" dirty="0"/>
          </a:p>
        </p:txBody>
      </p:sp>
    </p:spTree>
    <p:extLst>
      <p:ext uri="{BB962C8B-B14F-4D97-AF65-F5344CB8AC3E}">
        <p14:creationId xmlns:p14="http://schemas.microsoft.com/office/powerpoint/2010/main" val="2905351595"/>
      </p:ext>
    </p:extLst>
  </p:cSld>
  <p:clrMapOvr>
    <a:masterClrMapping/>
  </p:clrMapOvr>
  <p:transition spd="slow" advTm="5988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19935" y="0"/>
            <a:ext cx="8229600" cy="1412776"/>
          </a:xfrm>
        </p:spPr>
        <p:txBody>
          <a:bodyPr>
            <a:noAutofit/>
          </a:bodyPr>
          <a:lstStyle/>
          <a:p>
            <a:r>
              <a:rPr lang="lt-LT" b="1" dirty="0" err="1" smtClean="0">
                <a:ln w="12700">
                  <a:noFill/>
                  <a:prstDash val="solid"/>
                </a:ln>
              </a:rPr>
              <a:t>In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w</a:t>
            </a:r>
            <a:r>
              <a:rPr lang="en-US" b="1" dirty="0" smtClean="0">
                <a:ln w="12700">
                  <a:noFill/>
                  <a:prstDash val="solid"/>
                </a:ln>
              </a:rPr>
              <a:t>inter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lt-LT" b="1" dirty="0" err="1" smtClean="0">
                <a:ln w="12700">
                  <a:noFill/>
                  <a:prstDash val="solid"/>
                </a:ln>
              </a:rPr>
              <a:t>we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</a:t>
            </a:r>
            <a:r>
              <a:rPr lang="en-US" b="1" dirty="0" smtClean="0">
                <a:ln w="12700">
                  <a:noFill/>
                  <a:prstDash val="solid"/>
                </a:ln>
              </a:rPr>
              <a:t> play with snow</a:t>
            </a:r>
            <a:endParaRPr lang="en-US" b="1" dirty="0">
              <a:ln w="12700">
                <a:noFill/>
                <a:prstDash val="solid"/>
              </a:ln>
            </a:endParaRPr>
          </a:p>
        </p:txBody>
      </p:sp>
      <p:pic>
        <p:nvPicPr>
          <p:cNvPr id="4" name="Paveikslėlis 3" descr="165161_492018803829_86268988829_5814247_533441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1628800"/>
            <a:ext cx="5309941" cy="3069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0" y="3356992"/>
            <a:ext cx="4487533" cy="2980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971479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04664"/>
            <a:ext cx="9144000" cy="887413"/>
          </a:xfrm>
        </p:spPr>
        <p:txBody>
          <a:bodyPr>
            <a:normAutofit fontScale="90000"/>
          </a:bodyPr>
          <a:lstStyle/>
          <a:p>
            <a:r>
              <a:rPr lang="lt-LT" altLang="lt-LT" sz="4900" b="1" dirty="0" err="1"/>
              <a:t>You</a:t>
            </a:r>
            <a:r>
              <a:rPr lang="lt-LT" altLang="lt-LT" sz="4900" b="1" dirty="0"/>
              <a:t> </a:t>
            </a:r>
            <a:r>
              <a:rPr lang="lt-LT" altLang="lt-LT" sz="4900" b="1" dirty="0" err="1"/>
              <a:t>can</a:t>
            </a:r>
            <a:r>
              <a:rPr lang="lt-LT" altLang="lt-LT" sz="4900" b="1" dirty="0"/>
              <a:t> </a:t>
            </a:r>
            <a:r>
              <a:rPr lang="lt-LT" altLang="lt-LT" sz="4900" b="1" dirty="0" err="1"/>
              <a:t>go</a:t>
            </a:r>
            <a:r>
              <a:rPr lang="lt-LT" altLang="lt-LT" sz="4900" b="1" dirty="0"/>
              <a:t> </a:t>
            </a:r>
            <a:r>
              <a:rPr lang="lt-LT" altLang="lt-LT" sz="4900" b="1" dirty="0" err="1" smtClean="0"/>
              <a:t>sliding</a:t>
            </a:r>
            <a:r>
              <a:rPr lang="lt-LT" altLang="lt-LT" sz="4900" b="1" dirty="0" smtClean="0"/>
              <a:t> </a:t>
            </a:r>
            <a:r>
              <a:rPr lang="lt-LT" altLang="lt-LT" sz="4900" b="1" dirty="0" err="1"/>
              <a:t>on</a:t>
            </a:r>
            <a:r>
              <a:rPr lang="lt-LT" altLang="lt-LT" sz="4900" b="1" dirty="0"/>
              <a:t> </a:t>
            </a:r>
            <a:r>
              <a:rPr lang="lt-LT" altLang="lt-LT" sz="4900" b="1" dirty="0" err="1"/>
              <a:t>the</a:t>
            </a:r>
            <a:r>
              <a:rPr lang="lt-LT" altLang="lt-LT" sz="4900" b="1" dirty="0"/>
              <a:t> </a:t>
            </a:r>
            <a:r>
              <a:rPr lang="lt-LT" altLang="lt-LT" sz="4900" b="1" dirty="0" err="1"/>
              <a:t>frozen</a:t>
            </a:r>
            <a:r>
              <a:rPr lang="lt-LT" altLang="lt-LT" sz="4900" b="1" dirty="0"/>
              <a:t> </a:t>
            </a:r>
            <a:r>
              <a:rPr lang="lt-LT" altLang="lt-LT" sz="4900" b="1" dirty="0" err="1" smtClean="0"/>
              <a:t>pond</a:t>
            </a:r>
            <a:r>
              <a:rPr lang="lt-LT" altLang="lt-LT" sz="4900" b="1" dirty="0" smtClean="0"/>
              <a:t> </a:t>
            </a:r>
            <a:r>
              <a:rPr lang="lt-LT" altLang="lt-LT" dirty="0"/>
              <a:t/>
            </a:r>
            <a:br>
              <a:rPr lang="lt-LT" altLang="lt-LT" dirty="0"/>
            </a:br>
            <a:endParaRPr lang="lt-LT" altLang="lt-LT" u="sng" dirty="0"/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125538"/>
            <a:ext cx="8229600" cy="53276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lt-LT" altLang="lt-LT" sz="2800" dirty="0"/>
          </a:p>
        </p:txBody>
      </p:sp>
      <p:pic>
        <p:nvPicPr>
          <p:cNvPr id="25605" name="Picture 5" descr="Collins-cleared-ice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6048375" cy="4537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3501008"/>
            <a:ext cx="4424763" cy="2945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4246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3789040"/>
            <a:ext cx="6777318" cy="1731982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1" y="1522109"/>
            <a:ext cx="6959012" cy="5219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Antraštė 3"/>
          <p:cNvSpPr>
            <a:spLocks noGrp="1"/>
          </p:cNvSpPr>
          <p:nvPr>
            <p:ph type="subTitle" idx="1"/>
          </p:nvPr>
        </p:nvSpPr>
        <p:spPr>
          <a:xfrm>
            <a:off x="1115616" y="188640"/>
            <a:ext cx="6400800" cy="1752600"/>
          </a:xfrm>
        </p:spPr>
        <p:txBody>
          <a:bodyPr>
            <a:normAutofit/>
          </a:bodyPr>
          <a:lstStyle/>
          <a:p>
            <a:r>
              <a:rPr lang="lt-LT" sz="4400" b="1" dirty="0" err="1" smtClean="0">
                <a:solidFill>
                  <a:schemeClr val="tx1"/>
                </a:solidFill>
                <a:latin typeface="+mj-lt"/>
              </a:rPr>
              <a:t>Our</a:t>
            </a:r>
            <a:r>
              <a:rPr lang="lt-LT" sz="4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lt-LT" sz="4400" b="1" dirty="0" err="1" smtClean="0">
                <a:solidFill>
                  <a:schemeClr val="tx1"/>
                </a:solidFill>
                <a:latin typeface="+mj-lt"/>
              </a:rPr>
              <a:t>river</a:t>
            </a:r>
            <a:r>
              <a:rPr lang="lt-LT" sz="4400" b="1" dirty="0" smtClean="0">
                <a:solidFill>
                  <a:schemeClr val="tx1"/>
                </a:solidFill>
                <a:latin typeface="+mj-lt"/>
              </a:rPr>
              <a:t> Venta </a:t>
            </a:r>
            <a:r>
              <a:rPr lang="lt-LT" sz="4400" b="1" dirty="0" err="1" smtClean="0">
                <a:solidFill>
                  <a:schemeClr val="tx1"/>
                </a:solidFill>
                <a:latin typeface="+mj-lt"/>
              </a:rPr>
              <a:t>in</a:t>
            </a:r>
            <a:r>
              <a:rPr lang="lt-LT" sz="4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lt-LT" sz="4400" b="1" dirty="0" err="1" smtClean="0">
                <a:solidFill>
                  <a:schemeClr val="tx1"/>
                </a:solidFill>
                <a:latin typeface="+mj-lt"/>
              </a:rPr>
              <a:t>spring</a:t>
            </a:r>
            <a:r>
              <a:rPr lang="lt-LT" sz="4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lt-LT" sz="4400" b="1" dirty="0" err="1" smtClean="0">
                <a:solidFill>
                  <a:schemeClr val="tx1"/>
                </a:solidFill>
                <a:latin typeface="+mj-lt"/>
              </a:rPr>
              <a:t>looks</a:t>
            </a:r>
            <a:r>
              <a:rPr lang="lt-LT" sz="4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lt-LT" sz="4400" b="1" dirty="0" err="1" smtClean="0">
                <a:solidFill>
                  <a:schemeClr val="tx1"/>
                </a:solidFill>
                <a:latin typeface="+mj-lt"/>
              </a:rPr>
              <a:t>dangerous</a:t>
            </a:r>
            <a:endParaRPr lang="lt-LT" sz="4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8353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93750"/>
          </a:xfrm>
        </p:spPr>
        <p:txBody>
          <a:bodyPr>
            <a:noAutofit/>
          </a:bodyPr>
          <a:lstStyle/>
          <a:p>
            <a:r>
              <a:rPr lang="lt-LT" altLang="lt-LT" b="1" dirty="0" err="1" smtClean="0"/>
              <a:t>You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can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collect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violets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in</a:t>
            </a:r>
            <a:r>
              <a:rPr lang="lt-LT" altLang="lt-LT" b="1" dirty="0" smtClean="0"/>
              <a:t> </a:t>
            </a:r>
            <a:r>
              <a:rPr lang="lt-LT" altLang="lt-LT" b="1" dirty="0" err="1" smtClean="0"/>
              <a:t>spring</a:t>
            </a:r>
            <a:endParaRPr lang="lt-LT" altLang="lt-LT" b="1" dirty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196975"/>
            <a:ext cx="8229600" cy="5256213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endParaRPr lang="lt-LT" altLang="lt-LT" sz="2800" dirty="0"/>
          </a:p>
        </p:txBody>
      </p:sp>
      <p:pic>
        <p:nvPicPr>
          <p:cNvPr id="26629" name="Picture 5" descr="puoks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65955"/>
            <a:ext cx="6348252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57125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7397" y="-319206"/>
            <a:ext cx="6777318" cy="1731982"/>
          </a:xfrm>
        </p:spPr>
        <p:txBody>
          <a:bodyPr>
            <a:normAutofit/>
          </a:bodyPr>
          <a:lstStyle/>
          <a:p>
            <a:r>
              <a:rPr lang="lt-LT" sz="4000" b="1" dirty="0" err="1" smtClean="0"/>
              <a:t>Or</a:t>
            </a:r>
            <a:r>
              <a:rPr lang="lt-LT" sz="4000" b="1" dirty="0" smtClean="0"/>
              <a:t>  </a:t>
            </a:r>
            <a:r>
              <a:rPr lang="lt-LT" sz="4000" b="1" dirty="0" err="1" smtClean="0"/>
              <a:t>tidy</a:t>
            </a:r>
            <a:r>
              <a:rPr lang="lt-LT" sz="4000" b="1" dirty="0" smtClean="0"/>
              <a:t> </a:t>
            </a:r>
            <a:r>
              <a:rPr lang="lt-LT" sz="4000" b="1" dirty="0" err="1" smtClean="0"/>
              <a:t>your</a:t>
            </a:r>
            <a:r>
              <a:rPr lang="lt-LT" sz="4000" b="1" dirty="0" smtClean="0"/>
              <a:t> </a:t>
            </a:r>
            <a:r>
              <a:rPr lang="lt-LT" sz="4000" b="1" dirty="0" err="1" smtClean="0"/>
              <a:t>environment</a:t>
            </a:r>
            <a:r>
              <a:rPr lang="lt-LT" sz="4000" b="1" dirty="0" smtClean="0"/>
              <a:t>. It </a:t>
            </a:r>
            <a:r>
              <a:rPr lang="lt-LT" sz="4000" b="1" dirty="0" err="1" smtClean="0"/>
              <a:t>is</a:t>
            </a:r>
            <a:r>
              <a:rPr lang="lt-LT" sz="4000" b="1" dirty="0" smtClean="0"/>
              <a:t> </a:t>
            </a:r>
            <a:r>
              <a:rPr lang="lt-LT" sz="4000" b="1" dirty="0" err="1" smtClean="0"/>
              <a:t>an</a:t>
            </a:r>
            <a:r>
              <a:rPr lang="lt-LT" sz="4000" b="1" dirty="0" smtClean="0"/>
              <a:t> </a:t>
            </a:r>
            <a:r>
              <a:rPr lang="lt-LT" sz="4000" b="1" dirty="0" err="1" smtClean="0"/>
              <a:t>action</a:t>
            </a:r>
            <a:r>
              <a:rPr lang="lt-LT" sz="4000" b="1" dirty="0" smtClean="0"/>
              <a:t> </a:t>
            </a:r>
            <a:r>
              <a:rPr lang="lt-LT" sz="4000" b="1" dirty="0" err="1" smtClean="0"/>
              <a:t>Do</a:t>
            </a:r>
            <a:r>
              <a:rPr lang="lt-LT" sz="4000" b="1" dirty="0" smtClean="0"/>
              <a:t> 2014</a:t>
            </a:r>
            <a:endParaRPr lang="lt-LT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980728"/>
            <a:ext cx="6400800" cy="1752600"/>
          </a:xfrm>
        </p:spPr>
        <p:txBody>
          <a:bodyPr/>
          <a:lstStyle/>
          <a:p>
            <a:endParaRPr lang="lt-L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6612849" cy="4954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4359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t-LT" b="1" dirty="0" err="1" smtClean="0">
                <a:ln w="12700">
                  <a:noFill/>
                  <a:prstDash val="solid"/>
                </a:ln>
              </a:rPr>
              <a:t>In</a:t>
            </a:r>
            <a:r>
              <a:rPr lang="lt-LT" b="1" dirty="0" smtClean="0">
                <a:ln w="12700">
                  <a:noFill/>
                  <a:prstDash val="solid"/>
                </a:ln>
              </a:rPr>
              <a:t> s</a:t>
            </a:r>
            <a:r>
              <a:rPr lang="en-US" b="1" dirty="0" err="1" smtClean="0">
                <a:ln w="12700">
                  <a:noFill/>
                  <a:prstDash val="solid"/>
                </a:ln>
              </a:rPr>
              <a:t>ummer</a:t>
            </a:r>
            <a:r>
              <a:rPr lang="en-US" b="1" dirty="0" smtClean="0">
                <a:ln w="12700">
                  <a:noFill/>
                  <a:prstDash val="solid"/>
                </a:ln>
              </a:rPr>
              <a:t> </a:t>
            </a:r>
            <a:endParaRPr lang="lt-LT" dirty="0">
              <a:ln w="12700">
                <a:noFill/>
                <a:prstDash val="solid"/>
              </a:ln>
            </a:endParaRPr>
          </a:p>
        </p:txBody>
      </p:sp>
      <p:pic>
        <p:nvPicPr>
          <p:cNvPr id="3" name="Picture 2" descr="D:\Deimos\skate park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95820"/>
            <a:ext cx="4834612" cy="2823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9" y="3212976"/>
            <a:ext cx="3608511" cy="282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475656" y="1939303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G</a:t>
            </a:r>
            <a:r>
              <a:rPr lang="lt-LT" sz="3200" b="1" dirty="0" smtClean="0"/>
              <a:t>o </a:t>
            </a:r>
            <a:r>
              <a:rPr lang="lt-LT" sz="3200" b="1" dirty="0" err="1" smtClean="0"/>
              <a:t>biking</a:t>
            </a:r>
            <a:endParaRPr lang="lt-LT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6135" y="1970080"/>
            <a:ext cx="1948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3200" b="1" dirty="0" err="1" smtClean="0"/>
              <a:t>or</a:t>
            </a:r>
            <a:r>
              <a:rPr lang="lt-LT" sz="3200" b="1" dirty="0" smtClean="0"/>
              <a:t>  </a:t>
            </a:r>
            <a:r>
              <a:rPr lang="en-US" sz="3200" b="1" dirty="0" err="1" smtClean="0"/>
              <a:t>ska</a:t>
            </a:r>
            <a:r>
              <a:rPr lang="lt-LT" sz="3200" b="1" dirty="0" err="1" smtClean="0"/>
              <a:t>ting</a:t>
            </a:r>
            <a:endParaRPr lang="lt-LT" sz="3200" b="1" dirty="0"/>
          </a:p>
        </p:txBody>
      </p:sp>
    </p:spTree>
    <p:extLst>
      <p:ext uri="{BB962C8B-B14F-4D97-AF65-F5344CB8AC3E}">
        <p14:creationId xmlns:p14="http://schemas.microsoft.com/office/powerpoint/2010/main" val="3691813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err="1">
                <a:ln w="12700">
                  <a:noFill/>
                  <a:prstDash val="solid"/>
                </a:ln>
              </a:rPr>
              <a:t>In</a:t>
            </a:r>
            <a:r>
              <a:rPr lang="lt-LT" b="1" dirty="0">
                <a:ln w="12700">
                  <a:noFill/>
                  <a:prstDash val="solid"/>
                </a:ln>
              </a:rPr>
              <a:t> s</a:t>
            </a:r>
            <a:r>
              <a:rPr lang="en-US" b="1" dirty="0" err="1">
                <a:ln w="12700">
                  <a:noFill/>
                  <a:prstDash val="solid"/>
                </a:ln>
              </a:rPr>
              <a:t>ummer</a:t>
            </a:r>
            <a:r>
              <a:rPr lang="en-US" b="1" dirty="0">
                <a:ln w="12700">
                  <a:noFill/>
                  <a:prstDash val="solid"/>
                </a:ln>
              </a:rPr>
              <a:t> </a:t>
            </a:r>
            <a:endParaRPr lang="lt-LT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" y="2852936"/>
            <a:ext cx="3984725" cy="2984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aveikslėlis 3" descr="large_kelly_lak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1767" y="2852936"/>
            <a:ext cx="4506894" cy="2984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23528" y="2132856"/>
            <a:ext cx="3799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Y</a:t>
            </a:r>
            <a:r>
              <a:rPr lang="lt-LT" sz="3200" b="1" dirty="0" err="1" smtClean="0"/>
              <a:t>ou</a:t>
            </a:r>
            <a:r>
              <a:rPr lang="lt-LT" sz="3200" b="1" dirty="0" smtClean="0"/>
              <a:t> </a:t>
            </a:r>
            <a:r>
              <a:rPr lang="lt-LT" sz="3200" b="1" dirty="0" err="1" smtClean="0"/>
              <a:t>can</a:t>
            </a:r>
            <a:r>
              <a:rPr lang="lt-LT" sz="3200" b="1" dirty="0" smtClean="0"/>
              <a:t> </a:t>
            </a:r>
            <a:r>
              <a:rPr lang="lt-LT" sz="3200" b="1" dirty="0" err="1" smtClean="0"/>
              <a:t>go</a:t>
            </a:r>
            <a:r>
              <a:rPr lang="lt-LT" sz="3200" b="1" dirty="0" smtClean="0"/>
              <a:t> </a:t>
            </a:r>
            <a:r>
              <a:rPr lang="lt-LT" sz="3200" b="1" dirty="0" err="1" smtClean="0"/>
              <a:t>fishing</a:t>
            </a:r>
            <a:r>
              <a:rPr lang="lt-LT" sz="3200" b="1" dirty="0" smtClean="0"/>
              <a:t>  </a:t>
            </a:r>
            <a:r>
              <a:rPr lang="lt-LT" sz="3200" b="1" dirty="0" err="1" smtClean="0"/>
              <a:t>or</a:t>
            </a:r>
            <a:r>
              <a:rPr lang="lt-LT" sz="3200" b="1" dirty="0" smtClean="0"/>
              <a:t> </a:t>
            </a:r>
            <a:endParaRPr lang="lt-LT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213285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 err="1" smtClean="0"/>
              <a:t>swimming</a:t>
            </a:r>
            <a:r>
              <a:rPr lang="lt-LT" sz="3200" b="1" dirty="0" smtClean="0"/>
              <a:t>  </a:t>
            </a:r>
            <a:r>
              <a:rPr lang="lt-LT" sz="3200" b="1" dirty="0" err="1" smtClean="0"/>
              <a:t>in</a:t>
            </a:r>
            <a:r>
              <a:rPr lang="lt-LT" sz="3200" b="1" dirty="0" smtClean="0"/>
              <a:t> </a:t>
            </a:r>
            <a:r>
              <a:rPr lang="lt-LT" sz="3200" b="1" dirty="0" err="1" smtClean="0"/>
              <a:t>the</a:t>
            </a:r>
            <a:r>
              <a:rPr lang="lt-LT" sz="3200" b="1" dirty="0" smtClean="0"/>
              <a:t> </a:t>
            </a:r>
            <a:r>
              <a:rPr lang="lt-LT" sz="3200" b="1" dirty="0" err="1" smtClean="0"/>
              <a:t>river</a:t>
            </a:r>
            <a:r>
              <a:rPr lang="lt-LT" sz="3200" b="1" dirty="0" smtClean="0"/>
              <a:t> Venta</a:t>
            </a:r>
            <a:endParaRPr lang="lt-LT" sz="3200" b="1" dirty="0"/>
          </a:p>
        </p:txBody>
      </p:sp>
    </p:spTree>
    <p:extLst>
      <p:ext uri="{BB962C8B-B14F-4D97-AF65-F5344CB8AC3E}">
        <p14:creationId xmlns:p14="http://schemas.microsoft.com/office/powerpoint/2010/main" val="1292770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6777318" cy="1083910"/>
          </a:xfrm>
        </p:spPr>
        <p:txBody>
          <a:bodyPr>
            <a:normAutofit fontScale="90000"/>
          </a:bodyPr>
          <a:lstStyle/>
          <a:p>
            <a:r>
              <a:rPr lang="lt-LT" sz="4900" b="1" dirty="0" err="1"/>
              <a:t>In</a:t>
            </a:r>
            <a:r>
              <a:rPr lang="lt-LT" sz="4900" b="1" dirty="0"/>
              <a:t> </a:t>
            </a:r>
            <a:r>
              <a:rPr lang="lt-LT" sz="4900" b="1" dirty="0" err="1"/>
              <a:t>autumn</a:t>
            </a:r>
            <a:r>
              <a:rPr lang="lt-L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lt-L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lt-L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052736"/>
            <a:ext cx="6400800" cy="1752600"/>
          </a:xfrm>
        </p:spPr>
        <p:txBody>
          <a:bodyPr/>
          <a:lstStyle/>
          <a:p>
            <a:r>
              <a:rPr lang="lt-LT" b="1" dirty="0" err="1" smtClean="0">
                <a:solidFill>
                  <a:schemeClr val="tx1"/>
                </a:solidFill>
              </a:rPr>
              <a:t>We</a:t>
            </a:r>
            <a:r>
              <a:rPr lang="lt-LT" b="1" dirty="0" smtClean="0">
                <a:solidFill>
                  <a:schemeClr val="tx1"/>
                </a:solidFill>
              </a:rPr>
              <a:t> </a:t>
            </a:r>
            <a:r>
              <a:rPr lang="lt-LT" b="1" dirty="0" err="1" smtClean="0">
                <a:solidFill>
                  <a:schemeClr val="tx1"/>
                </a:solidFill>
              </a:rPr>
              <a:t>tidy</a:t>
            </a:r>
            <a:r>
              <a:rPr lang="lt-LT" b="1" dirty="0" smtClean="0">
                <a:solidFill>
                  <a:schemeClr val="tx1"/>
                </a:solidFill>
              </a:rPr>
              <a:t> </a:t>
            </a:r>
            <a:r>
              <a:rPr lang="lt-LT" b="1" dirty="0" err="1" smtClean="0">
                <a:solidFill>
                  <a:schemeClr val="tx1"/>
                </a:solidFill>
              </a:rPr>
              <a:t>our</a:t>
            </a:r>
            <a:r>
              <a:rPr lang="lt-LT" b="1" dirty="0" smtClean="0">
                <a:solidFill>
                  <a:schemeClr val="tx1"/>
                </a:solidFill>
              </a:rPr>
              <a:t> </a:t>
            </a:r>
            <a:r>
              <a:rPr lang="lt-LT" b="1" dirty="0" err="1">
                <a:solidFill>
                  <a:schemeClr val="tx1"/>
                </a:solidFill>
              </a:rPr>
              <a:t>environment</a:t>
            </a:r>
            <a:endParaRPr lang="lt-LT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7930570" cy="4173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7636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lt-LT" b="1" dirty="0" err="1" smtClean="0"/>
              <a:t>and</a:t>
            </a:r>
            <a:r>
              <a:rPr lang="lt-LT" b="1" dirty="0" smtClean="0"/>
              <a:t> </a:t>
            </a:r>
            <a:r>
              <a:rPr lang="lt-LT" b="1" dirty="0" err="1" smtClean="0"/>
              <a:t>collect</a:t>
            </a:r>
            <a:r>
              <a:rPr lang="lt-LT" b="1" dirty="0" smtClean="0"/>
              <a:t> </a:t>
            </a:r>
            <a:r>
              <a:rPr lang="lt-LT" b="1" dirty="0" err="1" smtClean="0"/>
              <a:t>mushrooms</a:t>
            </a:r>
            <a:r>
              <a:rPr lang="lt-LT" b="1" dirty="0" smtClean="0"/>
              <a:t> </a:t>
            </a:r>
            <a:r>
              <a:rPr lang="lt-LT" b="1" dirty="0" err="1" smtClean="0"/>
              <a:t>in</a:t>
            </a:r>
            <a:r>
              <a:rPr lang="lt-LT" b="1" dirty="0" smtClean="0"/>
              <a:t> </a:t>
            </a:r>
            <a:r>
              <a:rPr lang="lt-LT" b="1" dirty="0" err="1" smtClean="0"/>
              <a:t>the</a:t>
            </a:r>
            <a:r>
              <a:rPr lang="lt-LT" b="1" dirty="0" smtClean="0"/>
              <a:t> </a:t>
            </a:r>
            <a:r>
              <a:rPr lang="lt-LT" b="1" dirty="0" err="1" smtClean="0"/>
              <a:t>forest</a:t>
            </a:r>
            <a:endParaRPr lang="lt-LT" b="1" dirty="0"/>
          </a:p>
        </p:txBody>
      </p:sp>
      <p:pic>
        <p:nvPicPr>
          <p:cNvPr id="4098" name="Picture 2" descr="http://www.efoto.lt/files/images/27901/upload-27901-1247077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911230" cy="4437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40448517"/>
      </p:ext>
    </p:extLst>
  </p:cSld>
  <p:clrMapOvr>
    <a:masterClrMapping/>
  </p:clrMapOvr>
  <p:transition spd="slow" advTm="5962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Stačiakampis 2"/>
          <p:cNvSpPr/>
          <p:nvPr/>
        </p:nvSpPr>
        <p:spPr>
          <a:xfrm>
            <a:off x="1070961" y="2564949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altLang="lt-LT" sz="5400" b="1" dirty="0" err="1"/>
              <a:t>Our</a:t>
            </a:r>
            <a:r>
              <a:rPr lang="lt-LT" altLang="lt-LT" sz="5400" b="1" dirty="0"/>
              <a:t> </a:t>
            </a:r>
            <a:r>
              <a:rPr lang="lt-LT" altLang="lt-LT" sz="5400" b="1" dirty="0" err="1" smtClean="0"/>
              <a:t>dreams</a:t>
            </a:r>
            <a:r>
              <a:rPr lang="lt-LT" altLang="lt-LT" sz="5400" b="1" dirty="0" smtClean="0"/>
              <a:t> </a:t>
            </a:r>
            <a:r>
              <a:rPr lang="lt-LT" altLang="lt-LT" sz="5400" b="1" dirty="0" err="1" smtClean="0"/>
              <a:t>about</a:t>
            </a:r>
            <a:r>
              <a:rPr lang="lt-LT" altLang="lt-LT" sz="5400" b="1" dirty="0" smtClean="0"/>
              <a:t> </a:t>
            </a:r>
            <a:r>
              <a:rPr lang="lt-LT" altLang="lt-LT" sz="5400" b="1" dirty="0" err="1" smtClean="0"/>
              <a:t>our</a:t>
            </a:r>
            <a:r>
              <a:rPr lang="lt-LT" altLang="lt-LT" sz="5400" b="1" dirty="0" smtClean="0"/>
              <a:t> </a:t>
            </a:r>
            <a:r>
              <a:rPr lang="lt-LT" altLang="lt-LT" sz="5400" b="1" dirty="0" err="1" smtClean="0"/>
              <a:t>town</a:t>
            </a:r>
            <a:r>
              <a:rPr lang="lt-LT" altLang="lt-LT" sz="5400" b="1" dirty="0" smtClean="0"/>
              <a:t>...</a:t>
            </a:r>
            <a:endParaRPr lang="lt-LT" sz="5400" b="1" dirty="0"/>
          </a:p>
        </p:txBody>
      </p:sp>
    </p:spTree>
    <p:extLst>
      <p:ext uri="{BB962C8B-B14F-4D97-AF65-F5344CB8AC3E}">
        <p14:creationId xmlns:p14="http://schemas.microsoft.com/office/powerpoint/2010/main" val="3463935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altLang="lt-LT" sz="4900" b="1" dirty="0" err="1"/>
              <a:t>We</a:t>
            </a:r>
            <a:r>
              <a:rPr lang="lt-LT" altLang="lt-LT" sz="4900" b="1" dirty="0"/>
              <a:t> are </a:t>
            </a:r>
            <a:r>
              <a:rPr lang="lt-LT" altLang="lt-LT" sz="4900" b="1" dirty="0" err="1"/>
              <a:t>dreaming</a:t>
            </a:r>
            <a:r>
              <a:rPr lang="lt-LT" altLang="lt-LT" sz="4900" b="1" dirty="0"/>
              <a:t> </a:t>
            </a:r>
            <a:r>
              <a:rPr lang="lt-LT" altLang="lt-LT" sz="4900" b="1" dirty="0" err="1"/>
              <a:t>about</a:t>
            </a:r>
            <a:r>
              <a:rPr lang="lt-LT" altLang="lt-LT" sz="4900" b="1" dirty="0"/>
              <a:t> </a:t>
            </a:r>
            <a:r>
              <a:rPr lang="lt-LT" altLang="lt-LT" sz="4900" b="1" dirty="0" err="1"/>
              <a:t>less</a:t>
            </a:r>
            <a:r>
              <a:rPr lang="lt-LT" altLang="lt-LT" sz="4900" b="1" dirty="0"/>
              <a:t> </a:t>
            </a:r>
            <a:r>
              <a:rPr lang="lt-LT" altLang="lt-LT" sz="4900" b="1" dirty="0" err="1" smtClean="0"/>
              <a:t>pollution</a:t>
            </a:r>
            <a:r>
              <a:rPr lang="lt-LT" altLang="lt-LT" dirty="0"/>
              <a:t/>
            </a:r>
            <a:br>
              <a:rPr lang="lt-LT" altLang="lt-LT" dirty="0"/>
            </a:br>
            <a:endParaRPr lang="lt-LT" altLang="lt-LT" dirty="0"/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lt-LT" altLang="lt-LT" sz="2800" dirty="0"/>
              <a:t> </a:t>
            </a:r>
          </a:p>
        </p:txBody>
      </p:sp>
      <p:pic>
        <p:nvPicPr>
          <p:cNvPr id="27653" name="Picture 5" descr="ANd9GcRAJU0uJeHY5qeEXrsHJHv3cCZlOAK5LzuoZ8QfCDIcq-K5pL3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37976"/>
            <a:ext cx="2427982" cy="3431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keep_britain_tid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3017837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76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ntraštė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sz="4900" b="1" dirty="0" err="1"/>
              <a:t>More</a:t>
            </a:r>
            <a:r>
              <a:rPr lang="lt-LT" sz="4900" b="1" dirty="0"/>
              <a:t> </a:t>
            </a:r>
            <a:r>
              <a:rPr lang="lt-LT" sz="4900" b="1" dirty="0" err="1"/>
              <a:t>parks</a:t>
            </a:r>
            <a:r>
              <a:rPr lang="en-US" sz="4900" b="1" dirty="0"/>
              <a:t>!</a:t>
            </a:r>
            <a:r>
              <a:rPr lang="en-US" b="1" dirty="0"/>
              <a:t/>
            </a:r>
            <a:br>
              <a:rPr lang="en-US" b="1" dirty="0"/>
            </a:br>
            <a:endParaRPr lang="en-US" dirty="0" smtClean="0"/>
          </a:p>
        </p:txBody>
      </p:sp>
      <p:sp>
        <p:nvSpPr>
          <p:cNvPr id="40962" name="Turinio vietos rezervavimo ženklas 2"/>
          <p:cNvSpPr>
            <a:spLocks noGrp="1"/>
          </p:cNvSpPr>
          <p:nvPr>
            <p:ph idx="1"/>
          </p:nvPr>
        </p:nvSpPr>
        <p:spPr>
          <a:xfrm>
            <a:off x="539750" y="1628775"/>
            <a:ext cx="8229600" cy="4389438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endParaRPr lang="en-US" b="1" dirty="0" smtClean="0"/>
          </a:p>
        </p:txBody>
      </p:sp>
      <p:pic>
        <p:nvPicPr>
          <p:cNvPr id="38916" name="Picture 4" descr="C:\Users\Admin\Downloads\Desktop\WaterworksPar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753" y="1700808"/>
            <a:ext cx="6552728" cy="4390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0343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b="1" dirty="0" smtClean="0"/>
              <a:t>To </a:t>
            </a:r>
            <a:r>
              <a:rPr lang="lt-LT" b="1" dirty="0" err="1" smtClean="0"/>
              <a:t>have</a:t>
            </a:r>
            <a:r>
              <a:rPr lang="lt-LT" b="1" dirty="0" smtClean="0"/>
              <a:t> </a:t>
            </a:r>
            <a:r>
              <a:rPr lang="lt-LT" b="1" dirty="0" err="1" smtClean="0"/>
              <a:t>pen</a:t>
            </a:r>
            <a:r>
              <a:rPr lang="lt-LT" b="1" dirty="0" smtClean="0"/>
              <a:t> </a:t>
            </a:r>
            <a:r>
              <a:rPr lang="lt-LT" b="1" dirty="0" err="1" smtClean="0"/>
              <a:t>friends</a:t>
            </a:r>
            <a:r>
              <a:rPr lang="lt-LT" b="1" dirty="0" smtClean="0"/>
              <a:t> </a:t>
            </a:r>
            <a:r>
              <a:rPr lang="lt-LT" b="1" dirty="0" err="1" smtClean="0"/>
              <a:t>from</a:t>
            </a:r>
            <a:r>
              <a:rPr lang="lt-LT" b="1" dirty="0" smtClean="0"/>
              <a:t> </a:t>
            </a:r>
            <a:r>
              <a:rPr lang="lt-LT" b="1" dirty="0" err="1" smtClean="0"/>
              <a:t>foreign</a:t>
            </a:r>
            <a:r>
              <a:rPr lang="lt-LT" b="1" dirty="0" smtClean="0"/>
              <a:t> </a:t>
            </a:r>
            <a:r>
              <a:rPr lang="lt-LT" b="1" dirty="0" err="1" smtClean="0"/>
              <a:t>countries</a:t>
            </a:r>
            <a:r>
              <a:rPr lang="en-US" b="1" dirty="0" smtClean="0"/>
              <a:t>!!!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08" r="7631"/>
          <a:stretch/>
        </p:blipFill>
        <p:spPr>
          <a:xfrm>
            <a:off x="1403648" y="1844824"/>
            <a:ext cx="6235948" cy="4440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1564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48396"/>
            <a:ext cx="7045049" cy="5076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Antraštė 3"/>
          <p:cNvSpPr>
            <a:spLocks noGrp="1"/>
          </p:cNvSpPr>
          <p:nvPr>
            <p:ph type="subTitle" idx="1"/>
          </p:nvPr>
        </p:nvSpPr>
        <p:spPr>
          <a:xfrm>
            <a:off x="1285053" y="260648"/>
            <a:ext cx="6400800" cy="1752600"/>
          </a:xfrm>
        </p:spPr>
        <p:txBody>
          <a:bodyPr>
            <a:normAutofit/>
          </a:bodyPr>
          <a:lstStyle/>
          <a:p>
            <a:r>
              <a:rPr lang="lt-LT" sz="3600" b="1" dirty="0" err="1" smtClean="0">
                <a:solidFill>
                  <a:schemeClr val="tx1"/>
                </a:solidFill>
                <a:latin typeface="+mj-lt"/>
              </a:rPr>
              <a:t>Look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! The scenery is wonderful in summer, isn’t it?</a:t>
            </a:r>
            <a:endParaRPr lang="lt-LT" sz="3600" b="1" dirty="0" smtClean="0">
              <a:solidFill>
                <a:schemeClr val="tx1"/>
              </a:solidFill>
              <a:latin typeface="+mj-lt"/>
            </a:endParaRPr>
          </a:p>
          <a:p>
            <a:endParaRPr lang="lt-LT" sz="4400" b="1" dirty="0" smtClean="0">
              <a:solidFill>
                <a:schemeClr val="tx1"/>
              </a:solidFill>
              <a:latin typeface="+mj-lt"/>
            </a:endParaRPr>
          </a:p>
          <a:p>
            <a:endParaRPr lang="lt-LT" sz="4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0469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</a:t>
            </a:r>
            <a:r>
              <a:rPr lang="lt-LT" b="1" dirty="0" err="1" smtClean="0"/>
              <a:t>hank</a:t>
            </a:r>
            <a:r>
              <a:rPr lang="lt-LT" b="1" dirty="0" smtClean="0"/>
              <a:t> </a:t>
            </a:r>
            <a:r>
              <a:rPr lang="lt-LT" b="1" dirty="0" err="1" smtClean="0"/>
              <a:t>you</a:t>
            </a:r>
            <a:r>
              <a:rPr lang="lt-LT" b="1" dirty="0" smtClean="0"/>
              <a:t> </a:t>
            </a:r>
            <a:r>
              <a:rPr lang="lt-LT" b="1" dirty="0" err="1" smtClean="0"/>
              <a:t>for</a:t>
            </a:r>
            <a:r>
              <a:rPr lang="lt-LT" b="1" dirty="0" smtClean="0"/>
              <a:t> </a:t>
            </a:r>
            <a:r>
              <a:rPr lang="lt-LT" b="1" dirty="0" err="1" smtClean="0"/>
              <a:t>your</a:t>
            </a:r>
            <a:r>
              <a:rPr lang="lt-LT" b="1" dirty="0" smtClean="0"/>
              <a:t> </a:t>
            </a:r>
            <a:r>
              <a:rPr lang="lt-LT" b="1" dirty="0" err="1" smtClean="0"/>
              <a:t>attention</a:t>
            </a:r>
            <a:r>
              <a:rPr lang="en-US" b="1" dirty="0" smtClean="0"/>
              <a:t>!</a:t>
            </a:r>
            <a:r>
              <a:rPr lang="lt-LT" sz="4000" dirty="0"/>
              <a:t/>
            </a:r>
            <a:br>
              <a:rPr lang="lt-LT" sz="4000" dirty="0"/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t-LT" dirty="0"/>
          </a:p>
        </p:txBody>
      </p:sp>
      <p:pic>
        <p:nvPicPr>
          <p:cNvPr id="14339" name="Picture 3" descr="C:\Users\Simona\Desktop\atsisiųsti (2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988840"/>
            <a:ext cx="5892451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5989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044275" cy="528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Antraštė 3"/>
          <p:cNvSpPr>
            <a:spLocks noGrp="1"/>
          </p:cNvSpPr>
          <p:nvPr>
            <p:ph type="subTitle" idx="1"/>
          </p:nvPr>
        </p:nvSpPr>
        <p:spPr>
          <a:xfrm>
            <a:off x="1331640" y="188640"/>
            <a:ext cx="6400800" cy="1752600"/>
          </a:xfrm>
        </p:spPr>
        <p:txBody>
          <a:bodyPr>
            <a:normAutofit/>
          </a:bodyPr>
          <a:lstStyle/>
          <a:p>
            <a:r>
              <a:rPr lang="lt-LT" b="1" dirty="0" err="1" smtClean="0">
                <a:solidFill>
                  <a:schemeClr val="tx1"/>
                </a:solidFill>
                <a:latin typeface="+mj-lt"/>
              </a:rPr>
              <a:t>Our</a:t>
            </a:r>
            <a:r>
              <a:rPr lang="lt-LT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lt-LT" b="1" dirty="0" err="1" smtClean="0">
                <a:solidFill>
                  <a:schemeClr val="tx1"/>
                </a:solidFill>
                <a:latin typeface="+mj-lt"/>
              </a:rPr>
              <a:t>river</a:t>
            </a:r>
            <a:r>
              <a:rPr lang="lt-LT" b="1" dirty="0" smtClean="0">
                <a:solidFill>
                  <a:schemeClr val="tx1"/>
                </a:solidFill>
                <a:latin typeface="+mj-lt"/>
              </a:rPr>
              <a:t> Venta </a:t>
            </a:r>
            <a:r>
              <a:rPr lang="lt-LT" b="1" dirty="0" err="1" smtClean="0">
                <a:solidFill>
                  <a:schemeClr val="tx1"/>
                </a:solidFill>
                <a:latin typeface="+mj-lt"/>
              </a:rPr>
              <a:t>in</a:t>
            </a:r>
            <a:r>
              <a:rPr lang="lt-LT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lt-LT" b="1" dirty="0" err="1" smtClean="0">
                <a:solidFill>
                  <a:schemeClr val="tx1"/>
                </a:solidFill>
                <a:latin typeface="+mj-lt"/>
              </a:rPr>
              <a:t>autumn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 is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</a:rPr>
              <a:t>colourful</a:t>
            </a:r>
            <a:endParaRPr lang="lt-LT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4628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There is </a:t>
            </a:r>
            <a:r>
              <a:rPr lang="en-US" b="1" dirty="0" err="1" smtClean="0"/>
              <a:t>Daubari</a:t>
            </a:r>
            <a:r>
              <a:rPr lang="lt-LT" b="1" dirty="0" smtClean="0"/>
              <a:t>ai </a:t>
            </a:r>
            <a:r>
              <a:rPr lang="lt-LT" b="1" dirty="0" err="1" smtClean="0"/>
              <a:t>mound</a:t>
            </a:r>
            <a:r>
              <a:rPr lang="en-US" b="1" dirty="0" smtClean="0"/>
              <a:t> near our town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dmin\Desktop\p09-07-3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58819"/>
            <a:ext cx="7919053" cy="450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 Town Mazeikiai (1)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 Town Mazeikiai (1)</Template>
  <TotalTime>3</TotalTime>
  <Words>587</Words>
  <Application>Microsoft Office PowerPoint</Application>
  <PresentationFormat>Demonstracija ekrane (4:3)</PresentationFormat>
  <Paragraphs>110</Paragraphs>
  <Slides>70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70</vt:i4>
      </vt:variant>
    </vt:vector>
  </HeadingPairs>
  <TitlesOfParts>
    <vt:vector size="71" baseType="lpstr">
      <vt:lpstr>My Town Mazeikiai (1)</vt:lpstr>
      <vt:lpstr>My native town is Mažeikiai</vt:lpstr>
      <vt:lpstr>We are in Europe. Our neighbours are Latvia, Belarus, Poland and Russia</vt:lpstr>
      <vt:lpstr>Our town is situated in the North-West of Lithuania</vt:lpstr>
      <vt:lpstr>There aren’t any mountains, only a flat landscape</vt:lpstr>
      <vt:lpstr>We have a beautiful river Venta. This photo in winter</vt:lpstr>
      <vt:lpstr>PowerPoint pristatymas</vt:lpstr>
      <vt:lpstr>PowerPoint pristatymas</vt:lpstr>
      <vt:lpstr>PowerPoint pristatymas</vt:lpstr>
      <vt:lpstr>There is Daubariai mound near our town</vt:lpstr>
      <vt:lpstr>The  mound's view from the sky </vt:lpstr>
      <vt:lpstr>PowerPoint pristatymas</vt:lpstr>
      <vt:lpstr>Renavo manor is mentioned since XVI century</vt:lpstr>
      <vt:lpstr>Plinkšių manor was build in 17century and is situated near Plinkšes lake </vt:lpstr>
      <vt:lpstr> There is a windmill in Purpliai near my town. It was build in 1898 and now is a museum.</vt:lpstr>
      <vt:lpstr>Geidžiai mythological stone has got lots of legends</vt:lpstr>
      <vt:lpstr>The history of my town</vt:lpstr>
      <vt:lpstr> The railway station in the past  (1290) </vt:lpstr>
      <vt:lpstr>The railway station now (2015)</vt:lpstr>
      <vt:lpstr>My town Mažeikiai is changing</vt:lpstr>
      <vt:lpstr>There are about 40.000 people in my town </vt:lpstr>
      <vt:lpstr>My town is crowded</vt:lpstr>
      <vt:lpstr>Mažeikiai has got a modern face</vt:lpstr>
      <vt:lpstr>This is a modern fountain. It works during the summer</vt:lpstr>
      <vt:lpstr>PowerPoint pristatymas</vt:lpstr>
      <vt:lpstr>PowerPoint pristatymas</vt:lpstr>
      <vt:lpstr>Mažeikiai Police departament </vt:lpstr>
      <vt:lpstr>Mažeikiai Hospital forces </vt:lpstr>
      <vt:lpstr>Mažeikiai Fire station </vt:lpstr>
      <vt:lpstr>Public transport helps to travel</vt:lpstr>
      <vt:lpstr>You can call a taxi </vt:lpstr>
      <vt:lpstr>Drive to  school by school bus</vt:lpstr>
      <vt:lpstr>Visit other towns by train</vt:lpstr>
      <vt:lpstr>We love school trips by coach</vt:lpstr>
      <vt:lpstr>PowerPoint pristatymas</vt:lpstr>
      <vt:lpstr>An oil refinery factory „Orlean“</vt:lpstr>
      <vt:lpstr>A factory that makes ice cream</vt:lpstr>
      <vt:lpstr>A dairy products factory </vt:lpstr>
      <vt:lpstr>It’s a factory that makes  bread </vt:lpstr>
      <vt:lpstr>Education system in Mažeikiai</vt:lpstr>
      <vt:lpstr>There are 9 kindergartens</vt:lpstr>
      <vt:lpstr>4 basic schools</vt:lpstr>
      <vt:lpstr>This year we are celebrating our school`s 25th anniversary  </vt:lpstr>
      <vt:lpstr>There are 2 gymnasiums in my town</vt:lpstr>
      <vt:lpstr>We have a polytechnical school too</vt:lpstr>
      <vt:lpstr>After school we can go to...</vt:lpstr>
      <vt:lpstr>If you like books, go to the library </vt:lpstr>
      <vt:lpstr>If you like music, the music school is waiting you</vt:lpstr>
      <vt:lpstr>You can’t live without dance, go to the dance club</vt:lpstr>
      <vt:lpstr>Sport activities in Mažeikiai</vt:lpstr>
      <vt:lpstr>Or visit our museum</vt:lpstr>
      <vt:lpstr>Places to go with friends</vt:lpstr>
      <vt:lpstr>Go for a walk in the park</vt:lpstr>
      <vt:lpstr>You can play bowling here </vt:lpstr>
      <vt:lpstr>We often meet in the Ice Arena</vt:lpstr>
      <vt:lpstr>My friends love films at the cinema</vt:lpstr>
      <vt:lpstr>Or spend time in the swimming pool</vt:lpstr>
      <vt:lpstr>PowerPoint pristatymas</vt:lpstr>
      <vt:lpstr>In winter we  play with snow</vt:lpstr>
      <vt:lpstr>You can go sliding on the frozen pond  </vt:lpstr>
      <vt:lpstr>You can collect violets in spring</vt:lpstr>
      <vt:lpstr>Or  tidy your environment. It is an action Do 2014</vt:lpstr>
      <vt:lpstr>In summer </vt:lpstr>
      <vt:lpstr>In summer </vt:lpstr>
      <vt:lpstr>In autumn </vt:lpstr>
      <vt:lpstr>and collect mushrooms in the forest</vt:lpstr>
      <vt:lpstr>PowerPoint pristatymas</vt:lpstr>
      <vt:lpstr>We are dreaming about less pollution </vt:lpstr>
      <vt:lpstr>More parks! </vt:lpstr>
      <vt:lpstr>To have pen friends from foreign countries!!!</vt:lpstr>
      <vt:lpstr>Thank you for your attention!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native town is Mažeikiai</dc:title>
  <dc:creator>Admin</dc:creator>
  <cp:lastModifiedBy>PC-16</cp:lastModifiedBy>
  <cp:revision>4</cp:revision>
  <dcterms:created xsi:type="dcterms:W3CDTF">2015-03-03T14:49:20Z</dcterms:created>
  <dcterms:modified xsi:type="dcterms:W3CDTF">2015-03-05T09:28:35Z</dcterms:modified>
</cp:coreProperties>
</file>