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0" r:id="rId6"/>
    <p:sldId id="263" r:id="rId7"/>
    <p:sldId id="266" r:id="rId8"/>
    <p:sldId id="264" r:id="rId9"/>
    <p:sldId id="265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AF1E-4D22-4375-94DB-8FB8485096D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8E55-601C-4380-BDF3-B2A2522414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537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AF1E-4D22-4375-94DB-8FB8485096D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8E55-601C-4380-BDF3-B2A2522414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731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AF1E-4D22-4375-94DB-8FB8485096D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8E55-601C-4380-BDF3-B2A2522414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937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AF1E-4D22-4375-94DB-8FB8485096D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8E55-601C-4380-BDF3-B2A2522414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3047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AF1E-4D22-4375-94DB-8FB8485096D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8E55-601C-4380-BDF3-B2A2522414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162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AF1E-4D22-4375-94DB-8FB8485096D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8E55-601C-4380-BDF3-B2A2522414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3157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AF1E-4D22-4375-94DB-8FB8485096D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8E55-601C-4380-BDF3-B2A2522414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665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AF1E-4D22-4375-94DB-8FB8485096D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8E55-601C-4380-BDF3-B2A2522414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657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AF1E-4D22-4375-94DB-8FB8485096D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8E55-601C-4380-BDF3-B2A2522414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21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AF1E-4D22-4375-94DB-8FB8485096D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8E55-601C-4380-BDF3-B2A2522414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28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AF1E-4D22-4375-94DB-8FB8485096D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8E55-601C-4380-BDF3-B2A2522414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750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AF1E-4D22-4375-94DB-8FB8485096DC}" type="datetimeFigureOut">
              <a:rPr lang="lt-LT" smtClean="0"/>
              <a:t>2015.03.24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08E55-601C-4380-BDF3-B2A2522414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36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67" y="692696"/>
            <a:ext cx="7324725" cy="541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7772400" cy="1470025"/>
          </a:xfrm>
        </p:spPr>
        <p:txBody>
          <a:bodyPr/>
          <a:lstStyle/>
          <a:p>
            <a:r>
              <a:rPr lang="lt-LT" b="1" dirty="0" err="1" smtClean="0">
                <a:solidFill>
                  <a:schemeClr val="bg1">
                    <a:lumMod val="95000"/>
                  </a:schemeClr>
                </a:solidFill>
              </a:rPr>
              <a:t>My</a:t>
            </a:r>
            <a:r>
              <a:rPr lang="lt-LT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lt-LT" b="1" dirty="0" err="1" smtClean="0">
                <a:solidFill>
                  <a:schemeClr val="bg1">
                    <a:lumMod val="95000"/>
                  </a:schemeClr>
                </a:solidFill>
              </a:rPr>
              <a:t>school</a:t>
            </a:r>
            <a:r>
              <a:rPr lang="lt-LT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lt-LT" b="1" dirty="0" err="1" smtClean="0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lt-LT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lt-LT" b="1" dirty="0" err="1" smtClean="0">
                <a:solidFill>
                  <a:schemeClr val="bg1">
                    <a:lumMod val="95000"/>
                  </a:schemeClr>
                </a:solidFill>
              </a:rPr>
              <a:t>in</a:t>
            </a:r>
            <a:r>
              <a:rPr lang="lt-LT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lt-LT" b="1" dirty="0" err="1" smtClean="0">
                <a:solidFill>
                  <a:schemeClr val="bg1">
                    <a:lumMod val="95000"/>
                  </a:schemeClr>
                </a:solidFill>
              </a:rPr>
              <a:t>Lithuania</a:t>
            </a:r>
            <a:endParaRPr lang="lt-LT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749092" y="4359821"/>
            <a:ext cx="6400800" cy="1752600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776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dirty="0" err="1" smtClean="0"/>
              <a:t>Every</a:t>
            </a:r>
            <a:r>
              <a:rPr lang="lt-LT" sz="3600" dirty="0" smtClean="0"/>
              <a:t> </a:t>
            </a:r>
            <a:r>
              <a:rPr lang="lt-LT" sz="3600" dirty="0" err="1" smtClean="0"/>
              <a:t>year</a:t>
            </a:r>
            <a:r>
              <a:rPr lang="lt-LT" sz="3600" dirty="0" smtClean="0"/>
              <a:t> </a:t>
            </a:r>
            <a:r>
              <a:rPr lang="lt-LT" sz="3600" dirty="0" err="1" smtClean="0"/>
              <a:t>we</a:t>
            </a:r>
            <a:r>
              <a:rPr lang="lt-LT" sz="3600" dirty="0" smtClean="0"/>
              <a:t> </a:t>
            </a:r>
            <a:r>
              <a:rPr lang="lt-LT" sz="3600" dirty="0" err="1" smtClean="0"/>
              <a:t>celebrate</a:t>
            </a:r>
            <a:r>
              <a:rPr lang="lt-LT" sz="3600" dirty="0" smtClean="0"/>
              <a:t> </a:t>
            </a:r>
            <a:r>
              <a:rPr lang="lt-LT" sz="3600" dirty="0" err="1" smtClean="0"/>
              <a:t>our</a:t>
            </a:r>
            <a:r>
              <a:rPr lang="lt-LT" sz="3600" dirty="0" smtClean="0"/>
              <a:t> </a:t>
            </a:r>
            <a:r>
              <a:rPr lang="lt-LT" sz="3600" dirty="0" err="1" smtClean="0"/>
              <a:t>country‘s</a:t>
            </a:r>
            <a:r>
              <a:rPr lang="lt-LT" sz="3600" dirty="0" smtClean="0"/>
              <a:t> </a:t>
            </a:r>
            <a:r>
              <a:rPr lang="lt-LT" sz="3600" b="1" dirty="0" err="1" smtClean="0"/>
              <a:t>Independence</a:t>
            </a:r>
            <a:r>
              <a:rPr lang="lt-LT" sz="3600" b="1" dirty="0" smtClean="0"/>
              <a:t> </a:t>
            </a:r>
            <a:r>
              <a:rPr lang="lt-LT" sz="3600" b="1" dirty="0" err="1" smtClean="0"/>
              <a:t>Day</a:t>
            </a:r>
            <a:r>
              <a:rPr lang="lt-LT" sz="3600" b="1" dirty="0" smtClean="0"/>
              <a:t> </a:t>
            </a:r>
            <a:r>
              <a:rPr lang="lt-LT" sz="3600" dirty="0" err="1" smtClean="0"/>
              <a:t>on</a:t>
            </a:r>
            <a:r>
              <a:rPr lang="lt-LT" sz="3600" dirty="0" smtClean="0"/>
              <a:t> 16th </a:t>
            </a:r>
            <a:r>
              <a:rPr lang="lt-LT" sz="3600" dirty="0" err="1" smtClean="0"/>
              <a:t>February</a:t>
            </a:r>
            <a:endParaRPr lang="lt-LT" sz="3600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" name="Turinio vietos rezervavimo ženklas 9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99" r="8480"/>
          <a:stretch/>
        </p:blipFill>
        <p:spPr>
          <a:xfrm>
            <a:off x="4211960" y="1662001"/>
            <a:ext cx="4536504" cy="4717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ww.pavasaris.mazeikiai.lm.lt/New/images/stories/mokykla/2015%20vasari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r="16785"/>
          <a:stretch/>
        </p:blipFill>
        <p:spPr bwMode="auto">
          <a:xfrm>
            <a:off x="920238" y="1700808"/>
            <a:ext cx="2931681" cy="4686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We</a:t>
            </a:r>
            <a:r>
              <a:rPr lang="lt-LT" dirty="0" smtClean="0"/>
              <a:t> </a:t>
            </a:r>
            <a:r>
              <a:rPr lang="lt-LT" dirty="0" err="1" smtClean="0"/>
              <a:t>spend</a:t>
            </a:r>
            <a:r>
              <a:rPr lang="lt-LT" dirty="0" smtClean="0"/>
              <a:t> </a:t>
            </a:r>
            <a:r>
              <a:rPr lang="lt-LT" dirty="0" err="1" smtClean="0"/>
              <a:t>our</a:t>
            </a:r>
            <a:r>
              <a:rPr lang="lt-LT" dirty="0" smtClean="0"/>
              <a:t> </a:t>
            </a:r>
            <a:r>
              <a:rPr lang="lt-LT" dirty="0" err="1" smtClean="0"/>
              <a:t>free</a:t>
            </a:r>
            <a:r>
              <a:rPr lang="lt-LT" dirty="0" smtClean="0"/>
              <a:t> </a:t>
            </a:r>
            <a:r>
              <a:rPr lang="lt-LT" dirty="0" err="1" smtClean="0"/>
              <a:t>time</a:t>
            </a:r>
            <a:r>
              <a:rPr lang="lt-LT" dirty="0" smtClean="0"/>
              <a:t>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library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242304" cy="4681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98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</a:t>
            </a:r>
            <a:r>
              <a:rPr lang="lt-LT" b="1" dirty="0" err="1"/>
              <a:t>hank</a:t>
            </a:r>
            <a:r>
              <a:rPr lang="lt-LT" b="1" dirty="0"/>
              <a:t> </a:t>
            </a:r>
            <a:r>
              <a:rPr lang="lt-LT" b="1" dirty="0" err="1"/>
              <a:t>you</a:t>
            </a:r>
            <a:r>
              <a:rPr lang="lt-LT" b="1" dirty="0"/>
              <a:t> </a:t>
            </a:r>
            <a:r>
              <a:rPr lang="lt-LT" b="1" dirty="0" err="1"/>
              <a:t>for</a:t>
            </a:r>
            <a:r>
              <a:rPr lang="lt-LT" b="1" dirty="0"/>
              <a:t> </a:t>
            </a:r>
            <a:r>
              <a:rPr lang="lt-LT" b="1" dirty="0" err="1"/>
              <a:t>your</a:t>
            </a:r>
            <a:r>
              <a:rPr lang="lt-LT" b="1" dirty="0"/>
              <a:t> </a:t>
            </a:r>
            <a:r>
              <a:rPr lang="lt-LT" b="1" dirty="0" err="1"/>
              <a:t>attention</a:t>
            </a:r>
            <a:r>
              <a:rPr lang="en-US" b="1" dirty="0"/>
              <a:t>!</a:t>
            </a:r>
            <a:endParaRPr lang="lt-LT" dirty="0"/>
          </a:p>
        </p:txBody>
      </p:sp>
      <p:pic>
        <p:nvPicPr>
          <p:cNvPr id="3" name="Picture 3" descr="C:\Users\Simona\Desktop\atsisiųsti (2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892451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811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9605" y="125760"/>
            <a:ext cx="8229600" cy="1143000"/>
          </a:xfrm>
        </p:spPr>
        <p:txBody>
          <a:bodyPr>
            <a:normAutofit/>
          </a:bodyPr>
          <a:lstStyle/>
          <a:p>
            <a:r>
              <a:rPr lang="lt-LT" dirty="0" err="1" smtClean="0"/>
              <a:t>We</a:t>
            </a:r>
            <a:r>
              <a:rPr lang="lt-LT" dirty="0" smtClean="0"/>
              <a:t> </a:t>
            </a:r>
            <a:r>
              <a:rPr lang="lt-LT" dirty="0" err="1" smtClean="0"/>
              <a:t>study</a:t>
            </a:r>
            <a:r>
              <a:rPr lang="lt-LT" dirty="0" smtClean="0"/>
              <a:t> at </a:t>
            </a:r>
            <a:r>
              <a:rPr lang="lt-LT" b="1" dirty="0" smtClean="0"/>
              <a:t>Pavasaris </a:t>
            </a:r>
            <a:r>
              <a:rPr lang="lt-LT" b="1" dirty="0" err="1" smtClean="0"/>
              <a:t>Basic</a:t>
            </a:r>
            <a:r>
              <a:rPr lang="lt-LT" b="1" dirty="0" smtClean="0"/>
              <a:t> </a:t>
            </a:r>
            <a:r>
              <a:rPr lang="lt-LT" b="1" dirty="0" err="1" smtClean="0"/>
              <a:t>School</a:t>
            </a:r>
            <a:endParaRPr lang="lt-LT" b="1" dirty="0"/>
          </a:p>
        </p:txBody>
      </p:sp>
      <p:pic>
        <p:nvPicPr>
          <p:cNvPr id="4" name="Picture 2" descr="C:\Users\Admin\Downloads\Desktop\am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505" y="3039729"/>
            <a:ext cx="4252992" cy="2837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Turinio vietos rezervavimo ženkla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5" y="3007968"/>
            <a:ext cx="3836608" cy="2869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95721" y="60212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 err="1" smtClean="0"/>
              <a:t>Our</a:t>
            </a:r>
            <a:r>
              <a:rPr lang="lt-LT" sz="2800" dirty="0" smtClean="0"/>
              <a:t> </a:t>
            </a:r>
            <a:r>
              <a:rPr lang="lt-LT" sz="2800" dirty="0" err="1" smtClean="0"/>
              <a:t>school</a:t>
            </a:r>
            <a:r>
              <a:rPr lang="lt-LT" sz="2800" dirty="0" smtClean="0"/>
              <a:t> </a:t>
            </a:r>
            <a:r>
              <a:rPr lang="lt-LT" sz="2800" dirty="0" err="1" smtClean="0"/>
              <a:t>in</a:t>
            </a:r>
            <a:r>
              <a:rPr lang="lt-LT" sz="2800" dirty="0" smtClean="0"/>
              <a:t> 2013</a:t>
            </a:r>
            <a:endParaRPr lang="lt-LT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7" y="602128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 </a:t>
            </a:r>
            <a:r>
              <a:rPr lang="lt-LT" sz="2800" dirty="0" err="1" smtClean="0"/>
              <a:t>Our</a:t>
            </a:r>
            <a:r>
              <a:rPr lang="lt-LT" sz="2800" dirty="0" smtClean="0"/>
              <a:t> </a:t>
            </a:r>
            <a:r>
              <a:rPr lang="lt-LT" sz="2800" dirty="0" err="1" smtClean="0"/>
              <a:t>school</a:t>
            </a:r>
            <a:r>
              <a:rPr lang="lt-LT" sz="2800" dirty="0" smtClean="0"/>
              <a:t> </a:t>
            </a:r>
            <a:r>
              <a:rPr lang="lt-LT" sz="2800" dirty="0" err="1" smtClean="0"/>
              <a:t>now</a:t>
            </a:r>
            <a:r>
              <a:rPr lang="lt-LT" sz="2800" dirty="0" smtClean="0"/>
              <a:t>.</a:t>
            </a:r>
            <a:endParaRPr lang="lt-LT" sz="2800" dirty="0"/>
          </a:p>
        </p:txBody>
      </p:sp>
      <p:pic>
        <p:nvPicPr>
          <p:cNvPr id="9" name="Picture 4" descr="C:\Users\Admin\Downloads\Desktop\mokyklos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071308"/>
            <a:ext cx="1512888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urinio vietos rezervavimo ženklas 2"/>
          <p:cNvSpPr txBox="1">
            <a:spLocks/>
          </p:cNvSpPr>
          <p:nvPr/>
        </p:nvSpPr>
        <p:spPr>
          <a:xfrm>
            <a:off x="545410" y="1251176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t-LT" dirty="0" err="1" smtClean="0"/>
              <a:t>which</a:t>
            </a:r>
            <a:r>
              <a:rPr lang="lt-LT" dirty="0" smtClean="0"/>
              <a:t> </a:t>
            </a:r>
            <a:r>
              <a:rPr lang="en-US" dirty="0" smtClean="0"/>
              <a:t>creates a welcoming, safe and caring environment where everyone feels valued, supported and involved.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2199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3243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sz="4900" dirty="0" err="1" smtClean="0"/>
              <a:t>This</a:t>
            </a:r>
            <a:r>
              <a:rPr lang="lt-LT" sz="4900" dirty="0" smtClean="0"/>
              <a:t> </a:t>
            </a:r>
            <a:r>
              <a:rPr lang="lt-LT" sz="4900" dirty="0" err="1" smtClean="0"/>
              <a:t>year</a:t>
            </a:r>
            <a:r>
              <a:rPr lang="lt-LT" sz="4900" dirty="0" smtClean="0"/>
              <a:t> </a:t>
            </a:r>
            <a:r>
              <a:rPr lang="lt-LT" sz="4900" dirty="0" err="1" smtClean="0"/>
              <a:t>we</a:t>
            </a:r>
            <a:r>
              <a:rPr lang="lt-LT" sz="4900" dirty="0" smtClean="0"/>
              <a:t> are </a:t>
            </a:r>
            <a:r>
              <a:rPr lang="lt-LT" sz="4900" dirty="0" err="1" smtClean="0"/>
              <a:t>celebrating</a:t>
            </a:r>
            <a:r>
              <a:rPr lang="lt-LT" sz="4900" dirty="0" smtClean="0"/>
              <a:t> </a:t>
            </a:r>
            <a:r>
              <a:rPr lang="lt-LT" sz="4900" dirty="0" err="1" smtClean="0"/>
              <a:t>our</a:t>
            </a:r>
            <a:r>
              <a:rPr lang="lt-LT" sz="4900" dirty="0" smtClean="0"/>
              <a:t> </a:t>
            </a:r>
            <a:r>
              <a:rPr lang="lt-LT" sz="4900" dirty="0" err="1" smtClean="0"/>
              <a:t>school`s</a:t>
            </a:r>
            <a:r>
              <a:rPr lang="lt-LT" sz="4900" dirty="0" smtClean="0"/>
              <a:t> </a:t>
            </a:r>
            <a:r>
              <a:rPr lang="lt-LT" sz="4900" b="1" dirty="0"/>
              <a:t>25th </a:t>
            </a:r>
            <a:r>
              <a:rPr lang="lt-LT" sz="4900" b="1" dirty="0" err="1"/>
              <a:t>anniversary</a:t>
            </a: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</p:txBody>
      </p:sp>
      <p:pic>
        <p:nvPicPr>
          <p:cNvPr id="4" name="Picture 3" descr="C:\Users\Admin\Downloads\Desktop\mokyklai 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01374"/>
            <a:ext cx="8640960" cy="4674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295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At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first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September</a:t>
            </a:r>
            <a:r>
              <a:rPr lang="lt-LT" dirty="0" smtClean="0"/>
              <a:t> </a:t>
            </a:r>
            <a:r>
              <a:rPr lang="lt-LT" dirty="0" err="1" smtClean="0"/>
              <a:t>we</a:t>
            </a:r>
            <a:r>
              <a:rPr lang="lt-LT" dirty="0" smtClean="0"/>
              <a:t> </a:t>
            </a:r>
            <a:r>
              <a:rPr lang="lt-LT" dirty="0" err="1" smtClean="0"/>
              <a:t>start</a:t>
            </a:r>
            <a:r>
              <a:rPr lang="lt-LT" dirty="0" smtClean="0"/>
              <a:t> </a:t>
            </a:r>
            <a:r>
              <a:rPr lang="lt-LT" dirty="0" err="1" smtClean="0"/>
              <a:t>our</a:t>
            </a:r>
            <a:r>
              <a:rPr lang="lt-LT" dirty="0" smtClean="0"/>
              <a:t> </a:t>
            </a:r>
            <a:r>
              <a:rPr lang="lt-LT" dirty="0" err="1" smtClean="0"/>
              <a:t>school</a:t>
            </a:r>
            <a:r>
              <a:rPr lang="lt-LT" dirty="0" smtClean="0"/>
              <a:t> </a:t>
            </a:r>
            <a:r>
              <a:rPr lang="lt-LT" dirty="0" err="1" smtClean="0"/>
              <a:t>year</a:t>
            </a:r>
            <a:endParaRPr lang="lt-LT" dirty="0"/>
          </a:p>
        </p:txBody>
      </p:sp>
      <p:pic>
        <p:nvPicPr>
          <p:cNvPr id="6" name="Picture 2" descr="C:\Users\PC-16\Desktop\rug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60840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932040" y="273050"/>
            <a:ext cx="3754760" cy="585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lt-LT" sz="3600" i="1" dirty="0"/>
          </a:p>
          <a:p>
            <a:pPr marL="0" indent="0">
              <a:buNone/>
            </a:pPr>
            <a:r>
              <a:rPr lang="en-US" sz="3600" i="1" dirty="0" smtClean="0"/>
              <a:t>The </a:t>
            </a:r>
            <a:r>
              <a:rPr lang="en-US" sz="3600" i="1" dirty="0"/>
              <a:t>school has nice and deep-rooted </a:t>
            </a:r>
            <a:r>
              <a:rPr lang="en-US" sz="3600" i="1" dirty="0" smtClean="0"/>
              <a:t>traditions</a:t>
            </a:r>
            <a:r>
              <a:rPr lang="lt-LT" sz="3600" i="1" dirty="0" smtClean="0"/>
              <a:t>. </a:t>
            </a:r>
            <a:r>
              <a:rPr lang="en-US" sz="3600" i="1" dirty="0" smtClean="0"/>
              <a:t>No school festival can be imagined without our young</a:t>
            </a:r>
            <a:r>
              <a:rPr lang="en-US" sz="3600" b="1" i="1" dirty="0" smtClean="0"/>
              <a:t> dancers</a:t>
            </a:r>
            <a:r>
              <a:rPr lang="lt-LT" sz="3600" b="1" i="1" dirty="0"/>
              <a:t> </a:t>
            </a:r>
            <a:r>
              <a:rPr lang="lt-LT" sz="3600" i="1" dirty="0" err="1" smtClean="0"/>
              <a:t>and</a:t>
            </a:r>
            <a:r>
              <a:rPr lang="lt-LT" sz="3600" i="1" dirty="0" smtClean="0"/>
              <a:t> </a:t>
            </a:r>
            <a:r>
              <a:rPr lang="lt-LT" sz="3600" b="1" i="1" dirty="0" err="1" smtClean="0"/>
              <a:t>singers</a:t>
            </a:r>
            <a:r>
              <a:rPr lang="lt-LT" sz="3600" b="1" i="1" dirty="0" smtClean="0"/>
              <a:t>.</a:t>
            </a:r>
          </a:p>
          <a:p>
            <a:endParaRPr lang="lt-LT" dirty="0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icture 4" descr="http://www.pavasaris.mazeikiai.lm.lt/New/images/stories/ka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296816" cy="3811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lt-LT" sz="3200" i="1" dirty="0" err="1" smtClean="0"/>
              <a:t>Our</a:t>
            </a:r>
            <a:r>
              <a:rPr lang="lt-LT" sz="3200" i="1" dirty="0" smtClean="0"/>
              <a:t> </a:t>
            </a:r>
            <a:r>
              <a:rPr lang="lt-LT" sz="3200" i="1" dirty="0" err="1" smtClean="0"/>
              <a:t>school`s</a:t>
            </a:r>
            <a:r>
              <a:rPr lang="lt-LT" sz="3200" i="1" dirty="0" smtClean="0"/>
              <a:t> </a:t>
            </a:r>
            <a:r>
              <a:rPr lang="en-US" sz="3200" i="1" dirty="0" smtClean="0"/>
              <a:t>aims </a:t>
            </a:r>
            <a:r>
              <a:rPr lang="lt-LT" sz="3200" i="1" dirty="0" smtClean="0"/>
              <a:t>are </a:t>
            </a:r>
            <a:r>
              <a:rPr lang="en-US" sz="3200" i="1" dirty="0" smtClean="0"/>
              <a:t>to </a:t>
            </a:r>
            <a:r>
              <a:rPr lang="en-US" sz="3200" i="1" dirty="0"/>
              <a:t>satisfy a wide range of </a:t>
            </a:r>
            <a:r>
              <a:rPr lang="en-US" sz="3200" b="1" i="1" dirty="0"/>
              <a:t>sporting interests </a:t>
            </a:r>
            <a:r>
              <a:rPr lang="en-US" sz="3200" i="1" dirty="0"/>
              <a:t>and abilities, as well</a:t>
            </a:r>
            <a:r>
              <a:rPr lang="lt-LT" sz="3200" i="1" dirty="0"/>
              <a:t>.</a:t>
            </a:r>
            <a:r>
              <a:rPr lang="lt-LT" sz="2800" i="1" dirty="0"/>
              <a:t/>
            </a:r>
            <a:br>
              <a:rPr lang="lt-LT" sz="2800" i="1" dirty="0"/>
            </a:br>
            <a:endParaRPr lang="lt-LT" sz="2800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636912"/>
            <a:ext cx="4235831" cy="3032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o vietos rezervavimo ženkl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3853"/>
            <a:ext cx="4041775" cy="3033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91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dirty="0"/>
              <a:t>Our students compete in a variety of sports and get </a:t>
            </a:r>
            <a:r>
              <a:rPr lang="en-US" sz="3200" b="1" i="1" dirty="0"/>
              <a:t>prestigious awards </a:t>
            </a:r>
            <a:r>
              <a:rPr lang="en-US" sz="3200" i="1" dirty="0"/>
              <a:t>for their victories. </a:t>
            </a:r>
            <a:endParaRPr lang="lt-LT" sz="3200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666240" cy="4249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0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/>
              <a:t>The clubs of Ecologists, Foresters and Exact Sciences are available at our school </a:t>
            </a:r>
            <a:r>
              <a:rPr lang="lt-LT" sz="3600" i="1" dirty="0" smtClean="0"/>
              <a:t> </a:t>
            </a:r>
            <a:r>
              <a:rPr lang="lt-LT" sz="3600" i="1" dirty="0" err="1" smtClean="0"/>
              <a:t>too</a:t>
            </a:r>
            <a:r>
              <a:rPr lang="lt-LT" sz="3600" i="1" dirty="0" smtClean="0"/>
              <a:t>.</a:t>
            </a:r>
            <a:endParaRPr lang="lt-LT" sz="3600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2" descr="http://www.pavasaris.mazeikiai.lm.lt/New/images/stories/fruit/lin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36445"/>
            <a:ext cx="4040188" cy="3028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o vietos rezervavimo ženkl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C:\Users\PC-16\Desktop\gamt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5770"/>
            <a:ext cx="4041775" cy="3029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celebrate lots of annual festivals</a:t>
            </a:r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t-LT" sz="3600" dirty="0" err="1"/>
              <a:t>Christmas</a:t>
            </a:r>
            <a:r>
              <a:rPr lang="lt-LT" sz="3600" dirty="0"/>
              <a:t> </a:t>
            </a:r>
            <a:r>
              <a:rPr lang="lt-LT" sz="3600" dirty="0" err="1"/>
              <a:t>Charity</a:t>
            </a:r>
            <a:r>
              <a:rPr lang="lt-LT" sz="3600" dirty="0"/>
              <a:t> </a:t>
            </a:r>
            <a:r>
              <a:rPr lang="lt-LT" sz="3600" dirty="0" err="1" smtClean="0"/>
              <a:t>Concert</a:t>
            </a:r>
            <a:endParaRPr lang="lt-LT" sz="3600" dirty="0" smtClean="0"/>
          </a:p>
          <a:p>
            <a:pPr algn="ctr"/>
            <a:endParaRPr lang="lt-LT" sz="3600" dirty="0"/>
          </a:p>
          <a:p>
            <a:r>
              <a:rPr lang="lt-LT" sz="3600" dirty="0" err="1" smtClean="0"/>
              <a:t>The</a:t>
            </a:r>
            <a:r>
              <a:rPr lang="lt-LT" sz="3600" dirty="0" smtClean="0"/>
              <a:t> </a:t>
            </a:r>
            <a:r>
              <a:rPr lang="lt-LT" altLang="lt-LT" sz="3600" dirty="0" err="1"/>
              <a:t>Green</a:t>
            </a:r>
            <a:r>
              <a:rPr lang="lt-LT" altLang="lt-LT" sz="3600" dirty="0"/>
              <a:t> </a:t>
            </a:r>
            <a:r>
              <a:rPr lang="lt-LT" altLang="lt-LT" sz="3600" dirty="0" err="1"/>
              <a:t>Song</a:t>
            </a:r>
            <a:r>
              <a:rPr lang="lt-LT" altLang="lt-LT" sz="3600" dirty="0"/>
              <a:t> </a:t>
            </a:r>
            <a:r>
              <a:rPr lang="lt-LT" altLang="lt-LT" sz="3600" dirty="0" err="1"/>
              <a:t>Contest</a:t>
            </a:r>
            <a:r>
              <a:rPr lang="lt-LT" altLang="lt-LT" sz="3600" dirty="0"/>
              <a:t> </a:t>
            </a:r>
            <a:endParaRPr lang="lt-LT" sz="3600" dirty="0"/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1" name="Picture 2" descr="http://www.pavasaris.mazeikiai.lm.lt/New/images/stories/ka1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54"/>
          <a:stretch/>
        </p:blipFill>
        <p:spPr bwMode="auto">
          <a:xfrm>
            <a:off x="4800419" y="1484784"/>
            <a:ext cx="3672408" cy="2257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phoca_thumb_l_zalia%20daina%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69719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167</Words>
  <Application>Microsoft Office PowerPoint</Application>
  <PresentationFormat>Demonstracija ekrane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Office tema</vt:lpstr>
      <vt:lpstr>My school is in Lithuania</vt:lpstr>
      <vt:lpstr>We study at Pavasaris Basic School</vt:lpstr>
      <vt:lpstr>This year we are celebrating our school`s 25th anniversary  </vt:lpstr>
      <vt:lpstr>At the first of September we start our school year</vt:lpstr>
      <vt:lpstr>PowerPoint pristatymas</vt:lpstr>
      <vt:lpstr>Our school`s aims are to satisfy a wide range of sporting interests and abilities, as well. </vt:lpstr>
      <vt:lpstr>Our students compete in a variety of sports and get prestigious awards for their victories. </vt:lpstr>
      <vt:lpstr>The clubs of Ecologists, Foresters and Exact Sciences are available at our school  too.</vt:lpstr>
      <vt:lpstr>We celebrate lots of annual festivals</vt:lpstr>
      <vt:lpstr>Every year we celebrate our country‘s Independence Day on 16th February</vt:lpstr>
      <vt:lpstr>We spend our free time in the library </vt:lpstr>
      <vt:lpstr>Thank you for your attention!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country - Lithuania</dc:title>
  <dc:creator>PC-16</dc:creator>
  <cp:lastModifiedBy>PC-16</cp:lastModifiedBy>
  <cp:revision>23</cp:revision>
  <dcterms:created xsi:type="dcterms:W3CDTF">2015-03-12T09:25:19Z</dcterms:created>
  <dcterms:modified xsi:type="dcterms:W3CDTF">2015-03-24T12:20:12Z</dcterms:modified>
</cp:coreProperties>
</file>