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0" r:id="rId1"/>
  </p:sldMasterIdLst>
  <p:sldIdLst>
    <p:sldId id="256" r:id="rId2"/>
    <p:sldId id="257" r:id="rId3"/>
    <p:sldId id="258" r:id="rId4"/>
    <p:sldId id="259" r:id="rId5"/>
    <p:sldId id="260" r:id="rId6"/>
    <p:sldId id="262"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7" d="100"/>
          <a:sy n="67" d="100"/>
        </p:scale>
        <p:origin x="-147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Subtitle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Title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en-US" smtClean="0"/>
              <a:t>Click to edit Master title style</a:t>
            </a:r>
            <a:endParaRPr kumimoji="0" lang="en-US"/>
          </a:p>
        </p:txBody>
      </p:sp>
      <p:cxnSp>
        <p:nvCxnSpPr>
          <p:cNvPr id="8" name="Straight Connector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Date Placeholder 14"/>
          <p:cNvSpPr>
            <a:spLocks noGrp="1"/>
          </p:cNvSpPr>
          <p:nvPr>
            <p:ph type="dt" sz="half" idx="10"/>
          </p:nvPr>
        </p:nvSpPr>
        <p:spPr/>
        <p:txBody>
          <a:bodyPr/>
          <a:lstStyle/>
          <a:p>
            <a:fld id="{63845674-6D9C-41AF-9C9D-9AB162C132A0}" type="datetimeFigureOut">
              <a:rPr lang="en-US" smtClean="0"/>
              <a:pPr/>
              <a:t>3/29/2022</a:t>
            </a:fld>
            <a:endParaRPr lang="en-US"/>
          </a:p>
        </p:txBody>
      </p:sp>
      <p:sp>
        <p:nvSpPr>
          <p:cNvPr id="16" name="Slide Number Placeholder 15"/>
          <p:cNvSpPr>
            <a:spLocks noGrp="1"/>
          </p:cNvSpPr>
          <p:nvPr>
            <p:ph type="sldNum" sz="quarter" idx="11"/>
          </p:nvPr>
        </p:nvSpPr>
        <p:spPr/>
        <p:txBody>
          <a:bodyPr/>
          <a:lstStyle/>
          <a:p>
            <a:fld id="{C43A1732-1954-479C-BC6A-2E23C8F99719}" type="slidenum">
              <a:rPr lang="en-US" smtClean="0"/>
              <a:pPr/>
              <a:t>‹#›</a:t>
            </a:fld>
            <a:endParaRPr lang="en-US"/>
          </a:p>
        </p:txBody>
      </p:sp>
      <p:sp>
        <p:nvSpPr>
          <p:cNvPr id="17" name="Footer Placeholder 16"/>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3845674-6D9C-41AF-9C9D-9AB162C132A0}" type="datetimeFigureOut">
              <a:rPr lang="en-US" smtClean="0"/>
              <a:pPr/>
              <a:t>3/29/2022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3A1732-1954-479C-BC6A-2E23C8F9971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3845674-6D9C-41AF-9C9D-9AB162C132A0}" type="datetimeFigureOut">
              <a:rPr lang="en-US" smtClean="0"/>
              <a:pPr/>
              <a:t>3/29/2022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3A1732-1954-479C-BC6A-2E23C8F9971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1524000"/>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4" name="Date Placeholder 13"/>
          <p:cNvSpPr>
            <a:spLocks noGrp="1"/>
          </p:cNvSpPr>
          <p:nvPr>
            <p:ph type="dt" sz="half" idx="14"/>
          </p:nvPr>
        </p:nvSpPr>
        <p:spPr/>
        <p:txBody>
          <a:bodyPr/>
          <a:lstStyle/>
          <a:p>
            <a:fld id="{63845674-6D9C-41AF-9C9D-9AB162C132A0}" type="datetimeFigureOut">
              <a:rPr lang="en-US" smtClean="0"/>
              <a:pPr/>
              <a:t>3/29/2022</a:t>
            </a:fld>
            <a:endParaRPr lang="en-US"/>
          </a:p>
        </p:txBody>
      </p:sp>
      <p:sp>
        <p:nvSpPr>
          <p:cNvPr id="15" name="Slide Number Placeholder 14"/>
          <p:cNvSpPr>
            <a:spLocks noGrp="1"/>
          </p:cNvSpPr>
          <p:nvPr>
            <p:ph type="sldNum" sz="quarter" idx="15"/>
          </p:nvPr>
        </p:nvSpPr>
        <p:spPr/>
        <p:txBody>
          <a:bodyPr/>
          <a:lstStyle>
            <a:lvl1pPr algn="ctr">
              <a:defRPr/>
            </a:lvl1pPr>
          </a:lstStyle>
          <a:p>
            <a:fld id="{C43A1732-1954-479C-BC6A-2E23C8F99719}" type="slidenum">
              <a:rPr lang="en-US" smtClean="0"/>
              <a:pPr/>
              <a:t>‹#›</a:t>
            </a:fld>
            <a:endParaRPr lang="en-US"/>
          </a:p>
        </p:txBody>
      </p:sp>
      <p:sp>
        <p:nvSpPr>
          <p:cNvPr id="16" name="Footer Placeholder 15"/>
          <p:cNvSpPr>
            <a:spLocks noGrp="1"/>
          </p:cNvSpPr>
          <p:nvPr>
            <p:ph type="ftr" sz="quarter" idx="16"/>
          </p:nvPr>
        </p:nvSpPr>
        <p:spPr/>
        <p:txBody>
          <a:bodyPr/>
          <a:lstStyle/>
          <a:p>
            <a:endParaRPr lang="en-US"/>
          </a:p>
        </p:txBody>
      </p:sp>
      <p:sp>
        <p:nvSpPr>
          <p:cNvPr id="17" name="Title 16"/>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63845674-6D9C-41AF-9C9D-9AB162C132A0}" type="datetimeFigureOut">
              <a:rPr lang="en-US" smtClean="0"/>
              <a:pPr/>
              <a:t>3/29/2022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3A1732-1954-479C-BC6A-2E23C8F99719}" type="slidenum">
              <a:rPr lang="en-US" smtClean="0"/>
              <a:pPr/>
              <a:t>‹#›</a:t>
            </a:fld>
            <a:endParaRPr lang="en-US"/>
          </a:p>
        </p:txBody>
      </p:sp>
      <p:sp>
        <p:nvSpPr>
          <p:cNvPr id="2" name="Title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cxnSp>
        <p:nvCxnSpPr>
          <p:cNvPr id="7" name="Straight Connector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63845674-6D9C-41AF-9C9D-9AB162C132A0}" type="datetimeFigureOut">
              <a:rPr lang="en-US" smtClean="0"/>
              <a:pPr/>
              <a:t>3/29/2022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43A1732-1954-479C-BC6A-2E23C8F99719}" type="slidenum">
              <a:rPr lang="en-US" smtClean="0"/>
              <a:pPr/>
              <a:t>‹#›</a:t>
            </a:fld>
            <a:endParaRPr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11" name="Content Placeholder 10"/>
          <p:cNvSpPr>
            <a:spLocks noGrp="1"/>
          </p:cNvSpPr>
          <p:nvPr>
            <p:ph sz="half" idx="1"/>
          </p:nvPr>
        </p:nvSpPr>
        <p:spPr>
          <a:xfrm>
            <a:off x="457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p>
            <a:fld id="{C43A1732-1954-479C-BC6A-2E23C8F99719}" type="slidenum">
              <a:rPr lang="en-US" smtClean="0"/>
              <a:pPr/>
              <a:t>‹#›</a:t>
            </a:fld>
            <a:endParaRPr lang="en-US"/>
          </a:p>
        </p:txBody>
      </p:sp>
      <p:sp>
        <p:nvSpPr>
          <p:cNvPr id="8" name="Footer Placeholder 7"/>
          <p:cNvSpPr>
            <a:spLocks noGrp="1"/>
          </p:cNvSpPr>
          <p:nvPr>
            <p:ph type="ftr" sz="quarter" idx="11"/>
          </p:nvPr>
        </p:nvSpPr>
        <p:spPr/>
        <p:txBody>
          <a:bodyPr/>
          <a:lstStyle/>
          <a:p>
            <a:endParaRPr lang="en-US"/>
          </a:p>
        </p:txBody>
      </p:sp>
      <p:sp>
        <p:nvSpPr>
          <p:cNvPr id="7" name="Date Placeholder 6"/>
          <p:cNvSpPr>
            <a:spLocks noGrp="1"/>
          </p:cNvSpPr>
          <p:nvPr>
            <p:ph type="dt" sz="half" idx="10"/>
          </p:nvPr>
        </p:nvSpPr>
        <p:spPr/>
        <p:txBody>
          <a:bodyPr/>
          <a:lstStyle/>
          <a:p>
            <a:fld id="{63845674-6D9C-41AF-9C9D-9AB162C132A0}" type="datetimeFigureOut">
              <a:rPr lang="en-US" smtClean="0"/>
              <a:pPr/>
              <a:t>3/29/2022</a:t>
            </a:fld>
            <a:endParaRPr lang="en-US"/>
          </a:p>
        </p:txBody>
      </p:sp>
      <p:sp>
        <p:nvSpPr>
          <p:cNvPr id="3" name="Text Placeholder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32" name="Content Placeholder 31"/>
          <p:cNvSpPr>
            <a:spLocks noGrp="1"/>
          </p:cNvSpPr>
          <p:nvPr>
            <p:ph sz="half" idx="2"/>
          </p:nvPr>
        </p:nvSpPr>
        <p:spPr>
          <a:xfrm>
            <a:off x="457200"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4" name="Content Placeholder 33"/>
          <p:cNvSpPr>
            <a:spLocks noGrp="1"/>
          </p:cNvSpPr>
          <p:nvPr>
            <p:ph sz="quarter" idx="4"/>
          </p:nvPr>
        </p:nvSpPr>
        <p:spPr>
          <a:xfrm>
            <a:off x="4649788"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 name="Title 1"/>
          <p:cNvSpPr>
            <a:spLocks noGrp="1"/>
          </p:cNvSpPr>
          <p:nvPr>
            <p:ph type="title"/>
          </p:nvPr>
        </p:nvSpPr>
        <p:spPr>
          <a:xfrm>
            <a:off x="457200" y="155448"/>
            <a:ext cx="8229600" cy="1143000"/>
          </a:xfrm>
        </p:spPr>
        <p:txBody>
          <a:bodyPr anchor="b" anchorCtr="0"/>
          <a:lstStyle>
            <a:lvl1pPr>
              <a:defRPr/>
            </a:lvl1pPr>
          </a:lstStyle>
          <a:p>
            <a:r>
              <a:rPr kumimoji="0" lang="en-US" smtClean="0"/>
              <a:t>Click to edit Master title style</a:t>
            </a:r>
            <a:endParaRPr kumimoji="0" lang="en-US"/>
          </a:p>
        </p:txBody>
      </p:sp>
      <p:sp>
        <p:nvSpPr>
          <p:cNvPr id="12" name="Text Placeholder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cxnSp>
        <p:nvCxnSpPr>
          <p:cNvPr id="10" name="Straight Connector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63845674-6D9C-41AF-9C9D-9AB162C132A0}" type="datetimeFigureOut">
              <a:rPr lang="en-US" smtClean="0"/>
              <a:pPr/>
              <a:t>3/29/2022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43A1732-1954-479C-BC6A-2E23C8F99719}" type="slidenum">
              <a:rPr lang="en-US" smtClean="0"/>
              <a:pPr/>
              <a:t>‹#›</a:t>
            </a:fld>
            <a:endParaRPr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845674-6D9C-41AF-9C9D-9AB162C132A0}" type="datetimeFigureOut">
              <a:rPr lang="en-US" smtClean="0"/>
              <a:pPr/>
              <a:t>3/29/2022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43A1732-1954-479C-BC6A-2E23C8F9971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9" name="Content Placeholder 28"/>
          <p:cNvSpPr>
            <a:spLocks noGrp="1"/>
          </p:cNvSpPr>
          <p:nvPr>
            <p:ph sz="quarter" idx="1"/>
          </p:nvPr>
        </p:nvSpPr>
        <p:spPr>
          <a:xfrm>
            <a:off x="457200" y="457200"/>
            <a:ext cx="62484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 name="Text Placeholder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31" name="Title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8" name="Date Placeholder 7"/>
          <p:cNvSpPr>
            <a:spLocks noGrp="1"/>
          </p:cNvSpPr>
          <p:nvPr>
            <p:ph type="dt" sz="half" idx="14"/>
          </p:nvPr>
        </p:nvSpPr>
        <p:spPr/>
        <p:txBody>
          <a:bodyPr/>
          <a:lstStyle/>
          <a:p>
            <a:fld id="{63845674-6D9C-41AF-9C9D-9AB162C132A0}" type="datetimeFigureOut">
              <a:rPr lang="en-US" smtClean="0"/>
              <a:pPr/>
              <a:t>3/29/2022</a:t>
            </a:fld>
            <a:endParaRPr lang="en-US"/>
          </a:p>
        </p:txBody>
      </p:sp>
      <p:sp>
        <p:nvSpPr>
          <p:cNvPr id="9" name="Slide Number Placeholder 8"/>
          <p:cNvSpPr>
            <a:spLocks noGrp="1"/>
          </p:cNvSpPr>
          <p:nvPr>
            <p:ph type="sldNum" sz="quarter" idx="15"/>
          </p:nvPr>
        </p:nvSpPr>
        <p:spPr/>
        <p:txBody>
          <a:bodyPr/>
          <a:lstStyle/>
          <a:p>
            <a:fld id="{C43A1732-1954-479C-BC6A-2E23C8F99719}" type="slidenum">
              <a:rPr lang="en-US" smtClean="0"/>
              <a:pPr/>
              <a:t>‹#›</a:t>
            </a:fld>
            <a:endParaRPr lang="en-US"/>
          </a:p>
        </p:txBody>
      </p:sp>
      <p:sp>
        <p:nvSpPr>
          <p:cNvPr id="10" name="Footer Placeholder 9"/>
          <p:cNvSpPr>
            <a:spLocks noGrp="1"/>
          </p:cNvSpPr>
          <p:nvPr>
            <p:ph type="ftr" sz="quarter" idx="16"/>
          </p:nvPr>
        </p:nvSpPr>
        <p:spPr/>
        <p:txBody>
          <a:bodyPr/>
          <a:lstStyle/>
          <a:p>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en-US" smtClean="0"/>
              <a:t>Click icon to add picture</a:t>
            </a:r>
            <a:endParaRPr kumimoji="0" lang="en-US"/>
          </a:p>
        </p:txBody>
      </p:sp>
      <p:sp>
        <p:nvSpPr>
          <p:cNvPr id="4" name="Text Placeholder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p:txBody>
          <a:bodyPr/>
          <a:lstStyle/>
          <a:p>
            <a:fld id="{63845674-6D9C-41AF-9C9D-9AB162C132A0}" type="datetimeFigureOut">
              <a:rPr lang="en-US" smtClean="0"/>
              <a:pPr/>
              <a:t>3/29/2022</a:t>
            </a:fld>
            <a:endParaRPr lang="en-US"/>
          </a:p>
        </p:txBody>
      </p:sp>
      <p:sp>
        <p:nvSpPr>
          <p:cNvPr id="9" name="Slide Number Placeholder 8"/>
          <p:cNvSpPr>
            <a:spLocks noGrp="1"/>
          </p:cNvSpPr>
          <p:nvPr>
            <p:ph type="sldNum" sz="quarter" idx="11"/>
          </p:nvPr>
        </p:nvSpPr>
        <p:spPr/>
        <p:txBody>
          <a:bodyPr/>
          <a:lstStyle/>
          <a:p>
            <a:fld id="{C43A1732-1954-479C-BC6A-2E23C8F99719}" type="slidenum">
              <a:rPr lang="en-US" smtClean="0"/>
              <a:pPr/>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Text Placeholder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63845674-6D9C-41AF-9C9D-9AB162C132A0}" type="datetimeFigureOut">
              <a:rPr lang="en-US" smtClean="0"/>
              <a:pPr/>
              <a:t>3/29/2022</a:t>
            </a:fld>
            <a:endParaRPr lang="en-US"/>
          </a:p>
        </p:txBody>
      </p:sp>
      <p:sp>
        <p:nvSpPr>
          <p:cNvPr id="10" name="Footer Placeholder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en-US"/>
          </a:p>
        </p:txBody>
      </p:sp>
      <p:sp>
        <p:nvSpPr>
          <p:cNvPr id="22" name="Slide Number Placeholder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C43A1732-1954-479C-BC6A-2E23C8F99719}" type="slidenum">
              <a:rPr lang="en-US" smtClean="0"/>
              <a:pPr/>
              <a:t>‹#›</a:t>
            </a:fld>
            <a:endParaRPr lang="en-US"/>
          </a:p>
        </p:txBody>
      </p:sp>
      <p:sp>
        <p:nvSpPr>
          <p:cNvPr id="5" name="Title Placeholder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en-US" smtClean="0"/>
              <a:t>Click to edit Master title style</a:t>
            </a:r>
            <a:endParaRPr kumimoji="0" lang="en-US"/>
          </a:p>
        </p:txBody>
      </p:sp>
    </p:spTree>
  </p:cSld>
  <p:clrMap bg1="dk1" tx1="lt1" bg2="dk2" tx2="lt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hyperlink" Target="https://www.cutremur.net/p/scarile-de-magnitudine-si-intensitate.html" TargetMode="External"/><Relationship Id="rId2" Type="http://schemas.openxmlformats.org/officeDocument/2006/relationships/hyperlink" Target="https://ro.wikipedia.org/wiki/Scara_de_intensitate_Mercalli"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smtClean="0"/>
              <a:t>Milosevic Andrei</a:t>
            </a:r>
          </a:p>
          <a:p>
            <a:r>
              <a:rPr lang="en-US" dirty="0" err="1" smtClean="0"/>
              <a:t>Necula</a:t>
            </a:r>
            <a:r>
              <a:rPr lang="en-US" dirty="0" smtClean="0"/>
              <a:t> Beatrice</a:t>
            </a:r>
          </a:p>
        </p:txBody>
      </p:sp>
      <p:sp>
        <p:nvSpPr>
          <p:cNvPr id="2" name="Title 1"/>
          <p:cNvSpPr>
            <a:spLocks noGrp="1"/>
          </p:cNvSpPr>
          <p:nvPr>
            <p:ph type="ctrTitle"/>
          </p:nvPr>
        </p:nvSpPr>
        <p:spPr>
          <a:xfrm>
            <a:off x="457200" y="2362200"/>
            <a:ext cx="8305800" cy="1586132"/>
          </a:xfrm>
        </p:spPr>
        <p:txBody>
          <a:bodyPr/>
          <a:lstStyle/>
          <a:p>
            <a:r>
              <a:rPr lang="en-US" dirty="0" smtClean="0"/>
              <a:t>Seismic magnitude scales</a:t>
            </a:r>
            <a:br>
              <a:rPr lang="en-US" dirty="0" smtClean="0"/>
            </a:b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24000"/>
            <a:ext cx="8229600" cy="4572000"/>
          </a:xfrm>
        </p:spPr>
        <p:txBody>
          <a:bodyPr>
            <a:noAutofit/>
          </a:bodyPr>
          <a:lstStyle/>
          <a:p>
            <a:r>
              <a:rPr lang="en-US" sz="3200" dirty="0" smtClean="0"/>
              <a:t>The Richter scale was designed in 1935 by Charles Richter and </a:t>
            </a:r>
            <a:r>
              <a:rPr lang="en-US" sz="3200" dirty="0" err="1" smtClean="0"/>
              <a:t>Beno</a:t>
            </a:r>
            <a:r>
              <a:rPr lang="en-US" sz="3200" dirty="0" smtClean="0"/>
              <a:t> Gutenberg. This scale measures the strength of the earthquakes and the measurements are made using seismographs. The Richter magnitude scale is a logarithmic scale, which means that the magnitude of the earthquake increases 10 times from one degree to another.</a:t>
            </a:r>
            <a:endParaRPr lang="en-US" sz="3200" dirty="0"/>
          </a:p>
        </p:txBody>
      </p:sp>
      <p:sp>
        <p:nvSpPr>
          <p:cNvPr id="3" name="Title 2"/>
          <p:cNvSpPr>
            <a:spLocks noGrp="1"/>
          </p:cNvSpPr>
          <p:nvPr>
            <p:ph type="title"/>
          </p:nvPr>
        </p:nvSpPr>
        <p:spPr/>
        <p:txBody>
          <a:bodyPr/>
          <a:lstStyle/>
          <a:p>
            <a:r>
              <a:rPr lang="en-US" dirty="0" smtClean="0"/>
              <a:t>The Richter magnitude scale</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12" name="Picture 16" descr="RICHTER SCALE (Inventions)"/>
          <p:cNvPicPr>
            <a:picLocks noChangeAspect="1" noChangeArrowheads="1"/>
          </p:cNvPicPr>
          <p:nvPr/>
        </p:nvPicPr>
        <p:blipFill>
          <a:blip r:embed="rId2" cstate="print"/>
          <a:srcRect/>
          <a:stretch>
            <a:fillRect/>
          </a:stretch>
        </p:blipFill>
        <p:spPr bwMode="auto">
          <a:xfrm>
            <a:off x="762000" y="533400"/>
            <a:ext cx="7772400" cy="5715000"/>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noAutofit/>
          </a:bodyPr>
          <a:lstStyle/>
          <a:p>
            <a:r>
              <a:rPr lang="en-US" sz="2800" dirty="0" smtClean="0"/>
              <a:t>The </a:t>
            </a:r>
            <a:r>
              <a:rPr lang="en-US" sz="2800" dirty="0" err="1" smtClean="0"/>
              <a:t>Mercalli</a:t>
            </a:r>
            <a:r>
              <a:rPr lang="en-US" sz="2800" dirty="0" smtClean="0"/>
              <a:t> intensity scale, invented by Giuseppe </a:t>
            </a:r>
            <a:r>
              <a:rPr lang="en-US" sz="2800" dirty="0" err="1" smtClean="0"/>
              <a:t>Mercalli</a:t>
            </a:r>
            <a:r>
              <a:rPr lang="en-US" sz="2800" dirty="0" smtClean="0"/>
              <a:t>, is a scale that determines the intensity of an earthquake based on personal, subjective observations during an earthquake. This scale determines the intensity of an earthquake depending on its effects on buildings and the environment. The determination of the value is made subjectively, comparing with the descriptions in the chart below, not being measured by devices.</a:t>
            </a:r>
            <a:endParaRPr lang="en-US" sz="2800" dirty="0"/>
          </a:p>
        </p:txBody>
      </p:sp>
      <p:sp>
        <p:nvSpPr>
          <p:cNvPr id="4" name="Title 3"/>
          <p:cNvSpPr>
            <a:spLocks noGrp="1"/>
          </p:cNvSpPr>
          <p:nvPr>
            <p:ph type="title"/>
          </p:nvPr>
        </p:nvSpPr>
        <p:spPr/>
        <p:txBody>
          <a:bodyPr/>
          <a:lstStyle/>
          <a:p>
            <a:r>
              <a:rPr lang="en-US" dirty="0" smtClean="0"/>
              <a:t>The </a:t>
            </a:r>
            <a:r>
              <a:rPr lang="en-US" dirty="0" err="1" smtClean="0"/>
              <a:t>Mercalli</a:t>
            </a:r>
            <a:r>
              <a:rPr lang="en-US" dirty="0" smtClean="0"/>
              <a:t> intensity scale</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srcRect/>
          <a:stretch>
            <a:fillRect/>
          </a:stretch>
        </p:blipFill>
        <p:spPr bwMode="auto">
          <a:xfrm>
            <a:off x="457200" y="990600"/>
            <a:ext cx="8305800" cy="4953001"/>
          </a:xfrm>
          <a:prstGeom prst="rect">
            <a:avLst/>
          </a:prstGeom>
          <a:noFill/>
          <a:ln w="9525">
            <a:noFill/>
            <a:miter lim="800000"/>
            <a:headEnd/>
            <a:tailEnd/>
          </a:ln>
          <a:effec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p:cNvSpPr>
            <a:spLocks noGrp="1"/>
          </p:cNvSpPr>
          <p:nvPr>
            <p:ph type="subTitle" idx="1"/>
          </p:nvPr>
        </p:nvSpPr>
        <p:spPr>
          <a:xfrm>
            <a:off x="457200" y="3699804"/>
            <a:ext cx="8305800" cy="1481796"/>
          </a:xfrm>
          <a:noFill/>
          <a:ln>
            <a:noFill/>
          </a:ln>
        </p:spPr>
        <p:txBody>
          <a:bodyPr/>
          <a:lstStyle/>
          <a:p>
            <a:endParaRPr lang="en-US" sz="1800" u="sng" dirty="0" smtClean="0">
              <a:solidFill>
                <a:schemeClr val="tx1"/>
              </a:solidFill>
              <a:hlinkClick r:id="rId2"/>
            </a:endParaRPr>
          </a:p>
          <a:p>
            <a:r>
              <a:rPr lang="en-US" sz="1800" u="sng" smtClean="0">
                <a:solidFill>
                  <a:schemeClr val="tx1"/>
                </a:solidFill>
                <a:hlinkClick r:id="rId3"/>
              </a:rPr>
              <a:t>https</a:t>
            </a:r>
            <a:r>
              <a:rPr lang="en-US" sz="1800" u="sng" smtClean="0">
                <a:solidFill>
                  <a:schemeClr val="tx1"/>
                </a:solidFill>
                <a:hlinkClick r:id="rId3"/>
              </a:rPr>
              <a:t>://</a:t>
            </a:r>
            <a:r>
              <a:rPr lang="en-US" sz="1800" u="sng" smtClean="0">
                <a:solidFill>
                  <a:schemeClr val="tx1"/>
                </a:solidFill>
                <a:hlinkClick r:id="rId3"/>
              </a:rPr>
              <a:t>en.wikipedia.org/wiki/Modified_Mercalli_intensity_scale</a:t>
            </a:r>
          </a:p>
          <a:p>
            <a:r>
              <a:rPr lang="en-US" sz="1800" u="sng" smtClean="0">
                <a:solidFill>
                  <a:schemeClr val="tx1"/>
                </a:solidFill>
                <a:hlinkClick r:id="rId3"/>
              </a:rPr>
              <a:t>https</a:t>
            </a:r>
            <a:r>
              <a:rPr lang="en-US" sz="1800" u="sng" dirty="0" smtClean="0">
                <a:solidFill>
                  <a:schemeClr val="tx1"/>
                </a:solidFill>
                <a:hlinkClick r:id="rId3"/>
              </a:rPr>
              <a:t>://www.cutremur.net/p/scarile-de-magnitudine-si-intensitate.html</a:t>
            </a:r>
            <a:endParaRPr lang="en-US" sz="1800" u="sng" dirty="0" smtClean="0">
              <a:solidFill>
                <a:schemeClr val="tx1"/>
              </a:solidFill>
            </a:endParaRPr>
          </a:p>
          <a:p>
            <a:r>
              <a:rPr lang="en-US" sz="1800" u="sng" dirty="0" smtClean="0">
                <a:solidFill>
                  <a:schemeClr val="accent5"/>
                </a:solidFill>
              </a:rPr>
              <a:t>cutremure.3x.ro</a:t>
            </a:r>
          </a:p>
          <a:p>
            <a:endParaRPr lang="en-US" u="sng" dirty="0"/>
          </a:p>
        </p:txBody>
      </p:sp>
      <p:sp>
        <p:nvSpPr>
          <p:cNvPr id="4" name="Title 3"/>
          <p:cNvSpPr>
            <a:spLocks noGrp="1"/>
          </p:cNvSpPr>
          <p:nvPr>
            <p:ph type="ctrTitle"/>
          </p:nvPr>
        </p:nvSpPr>
        <p:spPr/>
        <p:txBody>
          <a:bodyPr/>
          <a:lstStyle/>
          <a:p>
            <a:r>
              <a:rPr lang="en-US" dirty="0" smtClean="0"/>
              <a:t>The end</a:t>
            </a:r>
            <a:endParaRPr lang="en-US" dirty="0"/>
          </a:p>
        </p:txBody>
      </p:sp>
      <p:sp>
        <p:nvSpPr>
          <p:cNvPr id="8" name="TextBox 7"/>
          <p:cNvSpPr txBox="1"/>
          <p:nvPr/>
        </p:nvSpPr>
        <p:spPr>
          <a:xfrm>
            <a:off x="3886200" y="3581400"/>
            <a:ext cx="1600200" cy="523220"/>
          </a:xfrm>
          <a:prstGeom prst="rect">
            <a:avLst/>
          </a:prstGeom>
          <a:noFill/>
        </p:spPr>
        <p:txBody>
          <a:bodyPr wrap="square" rtlCol="0">
            <a:spAutoFit/>
          </a:bodyPr>
          <a:lstStyle/>
          <a:p>
            <a:r>
              <a:rPr lang="en-US" sz="2800" dirty="0" smtClean="0"/>
              <a:t>Sources:</a:t>
            </a:r>
            <a:endParaRPr lang="en-US" sz="2800"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aper">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Paper">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Pap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63</TotalTime>
  <Words>154</Words>
  <Application>Microsoft Office PowerPoint</Application>
  <PresentationFormat>On-screen Show (4:3)</PresentationFormat>
  <Paragraphs>13</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Paper</vt:lpstr>
      <vt:lpstr>Seismic magnitude scales </vt:lpstr>
      <vt:lpstr>The Richter magnitude scale</vt:lpstr>
      <vt:lpstr>Slide 3</vt:lpstr>
      <vt:lpstr>The Mercalli intensity scale</vt:lpstr>
      <vt:lpstr>Slide 5</vt:lpstr>
      <vt:lpstr>The end</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BEATRICE</dc:creator>
  <cp:lastModifiedBy>BEATRICE</cp:lastModifiedBy>
  <cp:revision>12</cp:revision>
  <dcterms:created xsi:type="dcterms:W3CDTF">2022-02-12T10:54:40Z</dcterms:created>
  <dcterms:modified xsi:type="dcterms:W3CDTF">2022-03-29T12:21:57Z</dcterms:modified>
</cp:coreProperties>
</file>