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4" r:id="rId3"/>
    <p:sldId id="256" r:id="rId4"/>
    <p:sldId id="257" r:id="rId5"/>
    <p:sldId id="259" r:id="rId6"/>
    <p:sldId id="258" r:id="rId7"/>
    <p:sldId id="261"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A7D2B3C2-1ADD-4AC5-92A6-930E4E3F00AD}" type="datetimeFigureOut">
              <a:rPr lang="bg-BG" smtClean="0"/>
              <a:t>10.2.2020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351227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7D2B3C2-1ADD-4AC5-92A6-930E4E3F00AD}" type="datetimeFigureOut">
              <a:rPr lang="bg-BG" smtClean="0"/>
              <a:t>10.2.2020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700545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7D2B3C2-1ADD-4AC5-92A6-930E4E3F00AD}" type="datetimeFigureOut">
              <a:rPr lang="bg-BG" smtClean="0"/>
              <a:t>10.2.2020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2954192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 xmlns:a16="http://schemas.microsoft.com/office/drawing/2014/main" id="{276371D3-4FF4-4780-8DCC-1A9DD3FBADB1}"/>
              </a:ext>
            </a:extLst>
          </p:cNvPr>
          <p:cNvSpPr/>
          <p:nvPr/>
        </p:nvSpPr>
        <p:spPr>
          <a:xfrm>
            <a:off x="4" y="10323"/>
            <a:ext cx="12197526" cy="6858000"/>
          </a:xfrm>
          <a:custGeom>
            <a:avLst/>
            <a:gdLst>
              <a:gd name="connsiteX0" fmla="*/ 488332 w 18296289"/>
              <a:gd name="connsiteY0" fmla="*/ 6 h 10287000"/>
              <a:gd name="connsiteX1" fmla="*/ 716342 w 18296289"/>
              <a:gd name="connsiteY1" fmla="*/ 6 h 10287000"/>
              <a:gd name="connsiteX2" fmla="*/ 716342 w 18296289"/>
              <a:gd name="connsiteY2" fmla="*/ 10287000 h 10287000"/>
              <a:gd name="connsiteX3" fmla="*/ 488332 w 18296289"/>
              <a:gd name="connsiteY3" fmla="*/ 10287000 h 10287000"/>
              <a:gd name="connsiteX4" fmla="*/ 0 w 18296289"/>
              <a:gd name="connsiteY4" fmla="*/ 6 h 10287000"/>
              <a:gd name="connsiteX5" fmla="*/ 228011 w 18296289"/>
              <a:gd name="connsiteY5" fmla="*/ 6 h 10287000"/>
              <a:gd name="connsiteX6" fmla="*/ 228011 w 18296289"/>
              <a:gd name="connsiteY6" fmla="*/ 10287000 h 10287000"/>
              <a:gd name="connsiteX7" fmla="*/ 0 w 18296289"/>
              <a:gd name="connsiteY7" fmla="*/ 10287000 h 10287000"/>
              <a:gd name="connsiteX8" fmla="*/ 976663 w 18296289"/>
              <a:gd name="connsiteY8" fmla="*/ 5 h 10287000"/>
              <a:gd name="connsiteX9" fmla="*/ 1204675 w 18296289"/>
              <a:gd name="connsiteY9" fmla="*/ 5 h 10287000"/>
              <a:gd name="connsiteX10" fmla="*/ 1204675 w 18296289"/>
              <a:gd name="connsiteY10" fmla="*/ 10287000 h 10287000"/>
              <a:gd name="connsiteX11" fmla="*/ 976663 w 18296289"/>
              <a:gd name="connsiteY11" fmla="*/ 10287000 h 10287000"/>
              <a:gd name="connsiteX12" fmla="*/ 1464995 w 18296289"/>
              <a:gd name="connsiteY12" fmla="*/ 5 h 10287000"/>
              <a:gd name="connsiteX13" fmla="*/ 1693006 w 18296289"/>
              <a:gd name="connsiteY13" fmla="*/ 5 h 10287000"/>
              <a:gd name="connsiteX14" fmla="*/ 1693006 w 18296289"/>
              <a:gd name="connsiteY14" fmla="*/ 10287000 h 10287000"/>
              <a:gd name="connsiteX15" fmla="*/ 1464995 w 18296289"/>
              <a:gd name="connsiteY15" fmla="*/ 10287000 h 10287000"/>
              <a:gd name="connsiteX16" fmla="*/ 1953326 w 18296289"/>
              <a:gd name="connsiteY16" fmla="*/ 5 h 10287000"/>
              <a:gd name="connsiteX17" fmla="*/ 2181338 w 18296289"/>
              <a:gd name="connsiteY17" fmla="*/ 5 h 10287000"/>
              <a:gd name="connsiteX18" fmla="*/ 2181338 w 18296289"/>
              <a:gd name="connsiteY18" fmla="*/ 10287000 h 10287000"/>
              <a:gd name="connsiteX19" fmla="*/ 1953326 w 18296289"/>
              <a:gd name="connsiteY19" fmla="*/ 10287000 h 10287000"/>
              <a:gd name="connsiteX20" fmla="*/ 2441658 w 18296289"/>
              <a:gd name="connsiteY20" fmla="*/ 5 h 10287000"/>
              <a:gd name="connsiteX21" fmla="*/ 2669670 w 18296289"/>
              <a:gd name="connsiteY21" fmla="*/ 5 h 10287000"/>
              <a:gd name="connsiteX22" fmla="*/ 2669670 w 18296289"/>
              <a:gd name="connsiteY22" fmla="*/ 10287000 h 10287000"/>
              <a:gd name="connsiteX23" fmla="*/ 2441658 w 18296289"/>
              <a:gd name="connsiteY23" fmla="*/ 10287000 h 10287000"/>
              <a:gd name="connsiteX24" fmla="*/ 2929991 w 18296289"/>
              <a:gd name="connsiteY24" fmla="*/ 5 h 10287000"/>
              <a:gd name="connsiteX25" fmla="*/ 3158002 w 18296289"/>
              <a:gd name="connsiteY25" fmla="*/ 5 h 10287000"/>
              <a:gd name="connsiteX26" fmla="*/ 3158002 w 18296289"/>
              <a:gd name="connsiteY26" fmla="*/ 10287000 h 10287000"/>
              <a:gd name="connsiteX27" fmla="*/ 2929991 w 18296289"/>
              <a:gd name="connsiteY27" fmla="*/ 10287000 h 10287000"/>
              <a:gd name="connsiteX28" fmla="*/ 3418323 w 18296289"/>
              <a:gd name="connsiteY28" fmla="*/ 5 h 10287000"/>
              <a:gd name="connsiteX29" fmla="*/ 3646334 w 18296289"/>
              <a:gd name="connsiteY29" fmla="*/ 5 h 10287000"/>
              <a:gd name="connsiteX30" fmla="*/ 3646334 w 18296289"/>
              <a:gd name="connsiteY30" fmla="*/ 10287000 h 10287000"/>
              <a:gd name="connsiteX31" fmla="*/ 3418323 w 18296289"/>
              <a:gd name="connsiteY31" fmla="*/ 10287000 h 10287000"/>
              <a:gd name="connsiteX32" fmla="*/ 3906655 w 18296289"/>
              <a:gd name="connsiteY32" fmla="*/ 5 h 10287000"/>
              <a:gd name="connsiteX33" fmla="*/ 4134665 w 18296289"/>
              <a:gd name="connsiteY33" fmla="*/ 5 h 10287000"/>
              <a:gd name="connsiteX34" fmla="*/ 4134665 w 18296289"/>
              <a:gd name="connsiteY34" fmla="*/ 10287000 h 10287000"/>
              <a:gd name="connsiteX35" fmla="*/ 3906655 w 18296289"/>
              <a:gd name="connsiteY35" fmla="*/ 10287000 h 10287000"/>
              <a:gd name="connsiteX36" fmla="*/ 4394985 w 18296289"/>
              <a:gd name="connsiteY36" fmla="*/ 4 h 10287000"/>
              <a:gd name="connsiteX37" fmla="*/ 4622994 w 18296289"/>
              <a:gd name="connsiteY37" fmla="*/ 4 h 10287000"/>
              <a:gd name="connsiteX38" fmla="*/ 4622994 w 18296289"/>
              <a:gd name="connsiteY38" fmla="*/ 10287000 h 10287000"/>
              <a:gd name="connsiteX39" fmla="*/ 4394985 w 18296289"/>
              <a:gd name="connsiteY39" fmla="*/ 10287000 h 10287000"/>
              <a:gd name="connsiteX40" fmla="*/ 4883318 w 18296289"/>
              <a:gd name="connsiteY40" fmla="*/ 4 h 10287000"/>
              <a:gd name="connsiteX41" fmla="*/ 5111327 w 18296289"/>
              <a:gd name="connsiteY41" fmla="*/ 4 h 10287000"/>
              <a:gd name="connsiteX42" fmla="*/ 5111327 w 18296289"/>
              <a:gd name="connsiteY42" fmla="*/ 10287000 h 10287000"/>
              <a:gd name="connsiteX43" fmla="*/ 4883318 w 18296289"/>
              <a:gd name="connsiteY43" fmla="*/ 10287000 h 10287000"/>
              <a:gd name="connsiteX44" fmla="*/ 5371649 w 18296289"/>
              <a:gd name="connsiteY44" fmla="*/ 4 h 10287000"/>
              <a:gd name="connsiteX45" fmla="*/ 5599660 w 18296289"/>
              <a:gd name="connsiteY45" fmla="*/ 4 h 10287000"/>
              <a:gd name="connsiteX46" fmla="*/ 5599660 w 18296289"/>
              <a:gd name="connsiteY46" fmla="*/ 10287000 h 10287000"/>
              <a:gd name="connsiteX47" fmla="*/ 5371649 w 18296289"/>
              <a:gd name="connsiteY47" fmla="*/ 10287000 h 10287000"/>
              <a:gd name="connsiteX48" fmla="*/ 5859980 w 18296289"/>
              <a:gd name="connsiteY48" fmla="*/ 4 h 10287000"/>
              <a:gd name="connsiteX49" fmla="*/ 6087990 w 18296289"/>
              <a:gd name="connsiteY49" fmla="*/ 4 h 10287000"/>
              <a:gd name="connsiteX50" fmla="*/ 6087990 w 18296289"/>
              <a:gd name="connsiteY50" fmla="*/ 10287000 h 10287000"/>
              <a:gd name="connsiteX51" fmla="*/ 5859980 w 18296289"/>
              <a:gd name="connsiteY51" fmla="*/ 10287000 h 10287000"/>
              <a:gd name="connsiteX52" fmla="*/ 6348314 w 18296289"/>
              <a:gd name="connsiteY52" fmla="*/ 4 h 10287000"/>
              <a:gd name="connsiteX53" fmla="*/ 6576324 w 18296289"/>
              <a:gd name="connsiteY53" fmla="*/ 4 h 10287000"/>
              <a:gd name="connsiteX54" fmla="*/ 6576324 w 18296289"/>
              <a:gd name="connsiteY54" fmla="*/ 10287000 h 10287000"/>
              <a:gd name="connsiteX55" fmla="*/ 6348314 w 18296289"/>
              <a:gd name="connsiteY55" fmla="*/ 10287000 h 10287000"/>
              <a:gd name="connsiteX56" fmla="*/ 6836644 w 18296289"/>
              <a:gd name="connsiteY56" fmla="*/ 4 h 10287000"/>
              <a:gd name="connsiteX57" fmla="*/ 7064654 w 18296289"/>
              <a:gd name="connsiteY57" fmla="*/ 4 h 10287000"/>
              <a:gd name="connsiteX58" fmla="*/ 7064654 w 18296289"/>
              <a:gd name="connsiteY58" fmla="*/ 10287000 h 10287000"/>
              <a:gd name="connsiteX59" fmla="*/ 6836644 w 18296289"/>
              <a:gd name="connsiteY59" fmla="*/ 10287000 h 10287000"/>
              <a:gd name="connsiteX60" fmla="*/ 7324976 w 18296289"/>
              <a:gd name="connsiteY60" fmla="*/ 3 h 10287000"/>
              <a:gd name="connsiteX61" fmla="*/ 7552987 w 18296289"/>
              <a:gd name="connsiteY61" fmla="*/ 3 h 10287000"/>
              <a:gd name="connsiteX62" fmla="*/ 7552987 w 18296289"/>
              <a:gd name="connsiteY62" fmla="*/ 10287000 h 10287000"/>
              <a:gd name="connsiteX63" fmla="*/ 7324976 w 18296289"/>
              <a:gd name="connsiteY63" fmla="*/ 10287000 h 10287000"/>
              <a:gd name="connsiteX64" fmla="*/ 7813308 w 18296289"/>
              <a:gd name="connsiteY64" fmla="*/ 3 h 10287000"/>
              <a:gd name="connsiteX65" fmla="*/ 8041318 w 18296289"/>
              <a:gd name="connsiteY65" fmla="*/ 3 h 10287000"/>
              <a:gd name="connsiteX66" fmla="*/ 8041318 w 18296289"/>
              <a:gd name="connsiteY66" fmla="*/ 10287000 h 10287000"/>
              <a:gd name="connsiteX67" fmla="*/ 7813308 w 18296289"/>
              <a:gd name="connsiteY67" fmla="*/ 10287000 h 10287000"/>
              <a:gd name="connsiteX68" fmla="*/ 8301639 w 18296289"/>
              <a:gd name="connsiteY68" fmla="*/ 3 h 10287000"/>
              <a:gd name="connsiteX69" fmla="*/ 8529649 w 18296289"/>
              <a:gd name="connsiteY69" fmla="*/ 3 h 10287000"/>
              <a:gd name="connsiteX70" fmla="*/ 8529649 w 18296289"/>
              <a:gd name="connsiteY70" fmla="*/ 10287000 h 10287000"/>
              <a:gd name="connsiteX71" fmla="*/ 8301639 w 18296289"/>
              <a:gd name="connsiteY71" fmla="*/ 10287000 h 10287000"/>
              <a:gd name="connsiteX72" fmla="*/ 8789970 w 18296289"/>
              <a:gd name="connsiteY72" fmla="*/ 3 h 10287000"/>
              <a:gd name="connsiteX73" fmla="*/ 9017981 w 18296289"/>
              <a:gd name="connsiteY73" fmla="*/ 3 h 10287000"/>
              <a:gd name="connsiteX74" fmla="*/ 9017981 w 18296289"/>
              <a:gd name="connsiteY74" fmla="*/ 10287000 h 10287000"/>
              <a:gd name="connsiteX75" fmla="*/ 8789970 w 18296289"/>
              <a:gd name="connsiteY75" fmla="*/ 10287000 h 10287000"/>
              <a:gd name="connsiteX76" fmla="*/ 9278302 w 18296289"/>
              <a:gd name="connsiteY76" fmla="*/ 3 h 10287000"/>
              <a:gd name="connsiteX77" fmla="*/ 9506313 w 18296289"/>
              <a:gd name="connsiteY77" fmla="*/ 3 h 10287000"/>
              <a:gd name="connsiteX78" fmla="*/ 9506313 w 18296289"/>
              <a:gd name="connsiteY78" fmla="*/ 10287000 h 10287000"/>
              <a:gd name="connsiteX79" fmla="*/ 9278302 w 18296289"/>
              <a:gd name="connsiteY79" fmla="*/ 10287000 h 10287000"/>
              <a:gd name="connsiteX80" fmla="*/ 9766634 w 18296289"/>
              <a:gd name="connsiteY80" fmla="*/ 3 h 10287000"/>
              <a:gd name="connsiteX81" fmla="*/ 9994645 w 18296289"/>
              <a:gd name="connsiteY81" fmla="*/ 3 h 10287000"/>
              <a:gd name="connsiteX82" fmla="*/ 9994645 w 18296289"/>
              <a:gd name="connsiteY82" fmla="*/ 10287000 h 10287000"/>
              <a:gd name="connsiteX83" fmla="*/ 9766634 w 18296289"/>
              <a:gd name="connsiteY83" fmla="*/ 10287000 h 10287000"/>
              <a:gd name="connsiteX84" fmla="*/ 10254966 w 18296289"/>
              <a:gd name="connsiteY84" fmla="*/ 3 h 10287000"/>
              <a:gd name="connsiteX85" fmla="*/ 10482977 w 18296289"/>
              <a:gd name="connsiteY85" fmla="*/ 3 h 10287000"/>
              <a:gd name="connsiteX86" fmla="*/ 10482977 w 18296289"/>
              <a:gd name="connsiteY86" fmla="*/ 10287000 h 10287000"/>
              <a:gd name="connsiteX87" fmla="*/ 10254966 w 18296289"/>
              <a:gd name="connsiteY87" fmla="*/ 10287000 h 10287000"/>
              <a:gd name="connsiteX88" fmla="*/ 10743298 w 18296289"/>
              <a:gd name="connsiteY88" fmla="*/ 2 h 10287000"/>
              <a:gd name="connsiteX89" fmla="*/ 10971309 w 18296289"/>
              <a:gd name="connsiteY89" fmla="*/ 2 h 10287000"/>
              <a:gd name="connsiteX90" fmla="*/ 10971309 w 18296289"/>
              <a:gd name="connsiteY90" fmla="*/ 10287000 h 10287000"/>
              <a:gd name="connsiteX91" fmla="*/ 10743298 w 18296289"/>
              <a:gd name="connsiteY91" fmla="*/ 10287000 h 10287000"/>
              <a:gd name="connsiteX92" fmla="*/ 11231630 w 18296289"/>
              <a:gd name="connsiteY92" fmla="*/ 2 h 10287000"/>
              <a:gd name="connsiteX93" fmla="*/ 11459641 w 18296289"/>
              <a:gd name="connsiteY93" fmla="*/ 2 h 10287000"/>
              <a:gd name="connsiteX94" fmla="*/ 11459641 w 18296289"/>
              <a:gd name="connsiteY94" fmla="*/ 10287000 h 10287000"/>
              <a:gd name="connsiteX95" fmla="*/ 11231630 w 18296289"/>
              <a:gd name="connsiteY95" fmla="*/ 10287000 h 10287000"/>
              <a:gd name="connsiteX96" fmla="*/ 11719962 w 18296289"/>
              <a:gd name="connsiteY96" fmla="*/ 2 h 10287000"/>
              <a:gd name="connsiteX97" fmla="*/ 11947973 w 18296289"/>
              <a:gd name="connsiteY97" fmla="*/ 2 h 10287000"/>
              <a:gd name="connsiteX98" fmla="*/ 11947973 w 18296289"/>
              <a:gd name="connsiteY98" fmla="*/ 10287000 h 10287000"/>
              <a:gd name="connsiteX99" fmla="*/ 11719962 w 18296289"/>
              <a:gd name="connsiteY99" fmla="*/ 10287000 h 10287000"/>
              <a:gd name="connsiteX100" fmla="*/ 12208294 w 18296289"/>
              <a:gd name="connsiteY100" fmla="*/ 2 h 10287000"/>
              <a:gd name="connsiteX101" fmla="*/ 12436305 w 18296289"/>
              <a:gd name="connsiteY101" fmla="*/ 2 h 10287000"/>
              <a:gd name="connsiteX102" fmla="*/ 12436305 w 18296289"/>
              <a:gd name="connsiteY102" fmla="*/ 10287000 h 10287000"/>
              <a:gd name="connsiteX103" fmla="*/ 12208294 w 18296289"/>
              <a:gd name="connsiteY103" fmla="*/ 10287000 h 10287000"/>
              <a:gd name="connsiteX104" fmla="*/ 12696626 w 18296289"/>
              <a:gd name="connsiteY104" fmla="*/ 2 h 10287000"/>
              <a:gd name="connsiteX105" fmla="*/ 12924637 w 18296289"/>
              <a:gd name="connsiteY105" fmla="*/ 2 h 10287000"/>
              <a:gd name="connsiteX106" fmla="*/ 12924637 w 18296289"/>
              <a:gd name="connsiteY106" fmla="*/ 10287000 h 10287000"/>
              <a:gd name="connsiteX107" fmla="*/ 12696626 w 18296289"/>
              <a:gd name="connsiteY107" fmla="*/ 10287000 h 10287000"/>
              <a:gd name="connsiteX108" fmla="*/ 13184958 w 18296289"/>
              <a:gd name="connsiteY108" fmla="*/ 2 h 10287000"/>
              <a:gd name="connsiteX109" fmla="*/ 13412969 w 18296289"/>
              <a:gd name="connsiteY109" fmla="*/ 2 h 10287000"/>
              <a:gd name="connsiteX110" fmla="*/ 13412969 w 18296289"/>
              <a:gd name="connsiteY110" fmla="*/ 10287000 h 10287000"/>
              <a:gd name="connsiteX111" fmla="*/ 13184958 w 18296289"/>
              <a:gd name="connsiteY111" fmla="*/ 10287000 h 10287000"/>
              <a:gd name="connsiteX112" fmla="*/ 13673290 w 18296289"/>
              <a:gd name="connsiteY112" fmla="*/ 1 h 10287000"/>
              <a:gd name="connsiteX113" fmla="*/ 13901301 w 18296289"/>
              <a:gd name="connsiteY113" fmla="*/ 1 h 10287000"/>
              <a:gd name="connsiteX114" fmla="*/ 13901301 w 18296289"/>
              <a:gd name="connsiteY114" fmla="*/ 10287000 h 10287000"/>
              <a:gd name="connsiteX115" fmla="*/ 13673290 w 18296289"/>
              <a:gd name="connsiteY115" fmla="*/ 10287000 h 10287000"/>
              <a:gd name="connsiteX116" fmla="*/ 14161622 w 18296289"/>
              <a:gd name="connsiteY116" fmla="*/ 1 h 10287000"/>
              <a:gd name="connsiteX117" fmla="*/ 14389633 w 18296289"/>
              <a:gd name="connsiteY117" fmla="*/ 1 h 10287000"/>
              <a:gd name="connsiteX118" fmla="*/ 14389633 w 18296289"/>
              <a:gd name="connsiteY118" fmla="*/ 10287000 h 10287000"/>
              <a:gd name="connsiteX119" fmla="*/ 14161622 w 18296289"/>
              <a:gd name="connsiteY119" fmla="*/ 10287000 h 10287000"/>
              <a:gd name="connsiteX120" fmla="*/ 14649954 w 18296289"/>
              <a:gd name="connsiteY120" fmla="*/ 1 h 10287000"/>
              <a:gd name="connsiteX121" fmla="*/ 14877965 w 18296289"/>
              <a:gd name="connsiteY121" fmla="*/ 1 h 10287000"/>
              <a:gd name="connsiteX122" fmla="*/ 14877965 w 18296289"/>
              <a:gd name="connsiteY122" fmla="*/ 10287000 h 10287000"/>
              <a:gd name="connsiteX123" fmla="*/ 14649954 w 18296289"/>
              <a:gd name="connsiteY123" fmla="*/ 10287000 h 10287000"/>
              <a:gd name="connsiteX124" fmla="*/ 15138286 w 18296289"/>
              <a:gd name="connsiteY124" fmla="*/ 1 h 10287000"/>
              <a:gd name="connsiteX125" fmla="*/ 15366297 w 18296289"/>
              <a:gd name="connsiteY125" fmla="*/ 1 h 10287000"/>
              <a:gd name="connsiteX126" fmla="*/ 15366297 w 18296289"/>
              <a:gd name="connsiteY126" fmla="*/ 10287000 h 10287000"/>
              <a:gd name="connsiteX127" fmla="*/ 15138286 w 18296289"/>
              <a:gd name="connsiteY127" fmla="*/ 10287000 h 10287000"/>
              <a:gd name="connsiteX128" fmla="*/ 15626618 w 18296289"/>
              <a:gd name="connsiteY128" fmla="*/ 1 h 10287000"/>
              <a:gd name="connsiteX129" fmla="*/ 15854629 w 18296289"/>
              <a:gd name="connsiteY129" fmla="*/ 1 h 10287000"/>
              <a:gd name="connsiteX130" fmla="*/ 15854629 w 18296289"/>
              <a:gd name="connsiteY130" fmla="*/ 10287000 h 10287000"/>
              <a:gd name="connsiteX131" fmla="*/ 15626618 w 18296289"/>
              <a:gd name="connsiteY131" fmla="*/ 10287000 h 10287000"/>
              <a:gd name="connsiteX132" fmla="*/ 16114950 w 18296289"/>
              <a:gd name="connsiteY132" fmla="*/ 1 h 10287000"/>
              <a:gd name="connsiteX133" fmla="*/ 16342961 w 18296289"/>
              <a:gd name="connsiteY133" fmla="*/ 1 h 10287000"/>
              <a:gd name="connsiteX134" fmla="*/ 16342961 w 18296289"/>
              <a:gd name="connsiteY134" fmla="*/ 10287000 h 10287000"/>
              <a:gd name="connsiteX135" fmla="*/ 16114950 w 18296289"/>
              <a:gd name="connsiteY135" fmla="*/ 10287000 h 10287000"/>
              <a:gd name="connsiteX136" fmla="*/ 16603282 w 18296289"/>
              <a:gd name="connsiteY136" fmla="*/ 1 h 10287000"/>
              <a:gd name="connsiteX137" fmla="*/ 16831293 w 18296289"/>
              <a:gd name="connsiteY137" fmla="*/ 1 h 10287000"/>
              <a:gd name="connsiteX138" fmla="*/ 16831293 w 18296289"/>
              <a:gd name="connsiteY138" fmla="*/ 10287000 h 10287000"/>
              <a:gd name="connsiteX139" fmla="*/ 16603282 w 18296289"/>
              <a:gd name="connsiteY139" fmla="*/ 10287000 h 10287000"/>
              <a:gd name="connsiteX140" fmla="*/ 17091615 w 18296289"/>
              <a:gd name="connsiteY140" fmla="*/ 0 h 10287000"/>
              <a:gd name="connsiteX141" fmla="*/ 17319625 w 18296289"/>
              <a:gd name="connsiteY141" fmla="*/ 0 h 10287000"/>
              <a:gd name="connsiteX142" fmla="*/ 17319625 w 18296289"/>
              <a:gd name="connsiteY142" fmla="*/ 10287000 h 10287000"/>
              <a:gd name="connsiteX143" fmla="*/ 17091615 w 18296289"/>
              <a:gd name="connsiteY143" fmla="*/ 10287000 h 10287000"/>
              <a:gd name="connsiteX144" fmla="*/ 17579947 w 18296289"/>
              <a:gd name="connsiteY144" fmla="*/ 0 h 10287000"/>
              <a:gd name="connsiteX145" fmla="*/ 17807957 w 18296289"/>
              <a:gd name="connsiteY145" fmla="*/ 0 h 10287000"/>
              <a:gd name="connsiteX146" fmla="*/ 17807957 w 18296289"/>
              <a:gd name="connsiteY146" fmla="*/ 10287000 h 10287000"/>
              <a:gd name="connsiteX147" fmla="*/ 17579947 w 18296289"/>
              <a:gd name="connsiteY147" fmla="*/ 10287000 h 10287000"/>
              <a:gd name="connsiteX148" fmla="*/ 18068279 w 18296289"/>
              <a:gd name="connsiteY148" fmla="*/ 0 h 10287000"/>
              <a:gd name="connsiteX149" fmla="*/ 18296289 w 18296289"/>
              <a:gd name="connsiteY149" fmla="*/ 0 h 10287000"/>
              <a:gd name="connsiteX150" fmla="*/ 18296289 w 18296289"/>
              <a:gd name="connsiteY150" fmla="*/ 10287000 h 10287000"/>
              <a:gd name="connsiteX151" fmla="*/ 18068279 w 18296289"/>
              <a:gd name="connsiteY15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296289" h="10287000">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accent1">
              <a:lumMod val="9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1" name="Rectangle 40">
            <a:extLst>
              <a:ext uri="{FF2B5EF4-FFF2-40B4-BE49-F238E27FC236}">
                <a16:creationId xmlns="" xmlns:a16="http://schemas.microsoft.com/office/drawing/2014/main" id="{36F11E1C-D40B-4E44-841A-CDC5A1A8CE5D}"/>
              </a:ext>
            </a:extLst>
          </p:cNvPr>
          <p:cNvSpPr/>
          <p:nvPr userDrawn="1"/>
        </p:nvSpPr>
        <p:spPr>
          <a:xfrm>
            <a:off x="0" y="5670210"/>
            <a:ext cx="12192000" cy="1187791"/>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Tree>
    <p:extLst>
      <p:ext uri="{BB962C8B-B14F-4D97-AF65-F5344CB8AC3E}">
        <p14:creationId xmlns:p14="http://schemas.microsoft.com/office/powerpoint/2010/main" val="392213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A7D2B3C2-1ADD-4AC5-92A6-930E4E3F00AD}" type="datetimeFigureOut">
              <a:rPr lang="bg-BG" smtClean="0"/>
              <a:t>10.2.2020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325314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D2B3C2-1ADD-4AC5-92A6-930E4E3F00AD}" type="datetimeFigureOut">
              <a:rPr lang="bg-BG" smtClean="0"/>
              <a:t>10.2.2020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843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A7D2B3C2-1ADD-4AC5-92A6-930E4E3F00AD}" type="datetimeFigureOut">
              <a:rPr lang="bg-BG" smtClean="0"/>
              <a:t>10.2.2020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194658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A7D2B3C2-1ADD-4AC5-92A6-930E4E3F00AD}" type="datetimeFigureOut">
              <a:rPr lang="bg-BG" smtClean="0"/>
              <a:t>10.2.2020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94520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A7D2B3C2-1ADD-4AC5-92A6-930E4E3F00AD}" type="datetimeFigureOut">
              <a:rPr lang="bg-BG" smtClean="0"/>
              <a:t>10.2.2020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102278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2B3C2-1ADD-4AC5-92A6-930E4E3F00AD}" type="datetimeFigureOut">
              <a:rPr lang="bg-BG" smtClean="0"/>
              <a:t>10.2.2020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211951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2B3C2-1ADD-4AC5-92A6-930E4E3F00AD}" type="datetimeFigureOut">
              <a:rPr lang="bg-BG" smtClean="0"/>
              <a:t>10.2.2020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298033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2B3C2-1ADD-4AC5-92A6-930E4E3F00AD}" type="datetimeFigureOut">
              <a:rPr lang="bg-BG" smtClean="0"/>
              <a:t>10.2.2020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46E0E06D-1F81-4828-B5AF-72908C259D4C}" type="slidenum">
              <a:rPr lang="bg-BG" smtClean="0"/>
              <a:t>‹#›</a:t>
            </a:fld>
            <a:endParaRPr lang="bg-BG"/>
          </a:p>
        </p:txBody>
      </p:sp>
    </p:spTree>
    <p:extLst>
      <p:ext uri="{BB962C8B-B14F-4D97-AF65-F5344CB8AC3E}">
        <p14:creationId xmlns:p14="http://schemas.microsoft.com/office/powerpoint/2010/main" val="328300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2B3C2-1ADD-4AC5-92A6-930E4E3F00AD}" type="datetimeFigureOut">
              <a:rPr lang="bg-BG" smtClean="0"/>
              <a:t>10.2.2020 г.</a:t>
            </a:fld>
            <a:endParaRPr lang="bg-B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E06D-1F81-4828-B5AF-72908C259D4C}" type="slidenum">
              <a:rPr lang="bg-BG" smtClean="0"/>
              <a:t>‹#›</a:t>
            </a:fld>
            <a:endParaRPr lang="bg-BG"/>
          </a:p>
        </p:txBody>
      </p:sp>
    </p:spTree>
    <p:extLst>
      <p:ext uri="{BB962C8B-B14F-4D97-AF65-F5344CB8AC3E}">
        <p14:creationId xmlns:p14="http://schemas.microsoft.com/office/powerpoint/2010/main" val="1205563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99453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commonlit.org/themes.html"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ommonlit.org/themes.html"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digital.readworks.org/"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digital.readworks.org/"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dreamreader.net/"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dreamreader.net/"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lingro.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lingro.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crible.com/" TargetMode="Externa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scrible.com/" TargetMode="Externa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readlang.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readlang.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ewsinlevels.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ewsinlevels.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newsela.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ewsela.com/"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rewordify.com/index.php"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rewordify.com/index.php"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2"/>
          </p:cNvPr>
          <p:cNvSpPr txBox="1"/>
          <p:nvPr/>
        </p:nvSpPr>
        <p:spPr>
          <a:xfrm>
            <a:off x="0" y="6543276"/>
            <a:ext cx="11595100" cy="276999"/>
          </a:xfrm>
          <a:prstGeom prst="rect">
            <a:avLst/>
          </a:prstGeom>
          <a:noFill/>
        </p:spPr>
        <p:txBody>
          <a:bodyPr wrap="square" rtlCol="0">
            <a:spAutoFit/>
          </a:bodyPr>
          <a:lstStyle/>
          <a:p>
            <a:pPr algn="r" defTabSz="914286"/>
            <a:r>
              <a:rPr lang="en-US" altLang="ko-KR" sz="1200" dirty="0">
                <a:solidFill>
                  <a:prstClr val="white"/>
                </a:solidFill>
                <a:cs typeface="Arial" pitchFamily="34" charset="0"/>
              </a:rPr>
              <a:t>First primary school “St. St. Cyril and Methodius”, </a:t>
            </a:r>
            <a:r>
              <a:rPr lang="en-US" altLang="ko-KR" sz="1200" dirty="0" err="1">
                <a:solidFill>
                  <a:prstClr val="white"/>
                </a:solidFill>
                <a:cs typeface="Arial" pitchFamily="34" charset="0"/>
              </a:rPr>
              <a:t>Gotse</a:t>
            </a:r>
            <a:r>
              <a:rPr lang="en-US" altLang="ko-KR" sz="1200" dirty="0">
                <a:solidFill>
                  <a:prstClr val="white"/>
                </a:solidFill>
                <a:cs typeface="Arial" pitchFamily="34" charset="0"/>
              </a:rPr>
              <a:t> </a:t>
            </a:r>
            <a:r>
              <a:rPr lang="en-US" altLang="ko-KR" sz="1200" dirty="0" err="1">
                <a:solidFill>
                  <a:prstClr val="white"/>
                </a:solidFill>
                <a:cs typeface="Arial" pitchFamily="34" charset="0"/>
              </a:rPr>
              <a:t>Delchev</a:t>
            </a:r>
            <a:r>
              <a:rPr lang="en-US" altLang="ko-KR" sz="1200" dirty="0">
                <a:solidFill>
                  <a:prstClr val="white"/>
                </a:solidFill>
                <a:cs typeface="Arial" pitchFamily="34" charset="0"/>
              </a:rPr>
              <a:t>, Bulgaria 10</a:t>
            </a:r>
            <a:r>
              <a:rPr lang="en-US" altLang="ko-KR" sz="1200" baseline="30000" dirty="0">
                <a:solidFill>
                  <a:prstClr val="white"/>
                </a:solidFill>
                <a:cs typeface="Arial" pitchFamily="34" charset="0"/>
              </a:rPr>
              <a:t>th</a:t>
            </a:r>
            <a:r>
              <a:rPr lang="en-US" altLang="ko-KR" sz="1200" dirty="0">
                <a:solidFill>
                  <a:prstClr val="white"/>
                </a:solidFill>
                <a:cs typeface="Arial" pitchFamily="34" charset="0"/>
              </a:rPr>
              <a:t> -13</a:t>
            </a:r>
            <a:r>
              <a:rPr lang="en-US" altLang="ko-KR" sz="1200" baseline="30000" dirty="0">
                <a:solidFill>
                  <a:prstClr val="white"/>
                </a:solidFill>
                <a:cs typeface="Arial" pitchFamily="34" charset="0"/>
              </a:rPr>
              <a:t>th</a:t>
            </a:r>
            <a:r>
              <a:rPr lang="en-US" altLang="ko-KR" sz="1200" dirty="0">
                <a:solidFill>
                  <a:prstClr val="white"/>
                </a:solidFill>
                <a:cs typeface="Arial" pitchFamily="34" charset="0"/>
              </a:rPr>
              <a:t> February 20202</a:t>
            </a:r>
            <a:endParaRPr lang="ko-KR" altLang="en-US" sz="1200" dirty="0">
              <a:solidFill>
                <a:prstClr val="white"/>
              </a:solidFill>
              <a:cs typeface="Arial" pitchFamily="34" charset="0"/>
            </a:endParaRPr>
          </a:p>
        </p:txBody>
      </p:sp>
      <p:sp>
        <p:nvSpPr>
          <p:cNvPr id="13" name="TextBox 12">
            <a:extLst>
              <a:ext uri="{FF2B5EF4-FFF2-40B4-BE49-F238E27FC236}">
                <a16:creationId xmlns="" xmlns:a16="http://schemas.microsoft.com/office/drawing/2014/main" id="{C221F751-3C5B-4561-AD14-8637C5B66736}"/>
              </a:ext>
            </a:extLst>
          </p:cNvPr>
          <p:cNvSpPr txBox="1"/>
          <p:nvPr/>
        </p:nvSpPr>
        <p:spPr>
          <a:xfrm>
            <a:off x="6874460" y="1181638"/>
            <a:ext cx="4631741" cy="1077218"/>
          </a:xfrm>
          <a:prstGeom prst="rect">
            <a:avLst/>
          </a:prstGeom>
          <a:noFill/>
        </p:spPr>
        <p:txBody>
          <a:bodyPr wrap="square" rtlCol="0" anchor="ctr">
            <a:spAutoFit/>
          </a:bodyPr>
          <a:lstStyle/>
          <a:p>
            <a:pPr algn="ctr" defTabSz="914286"/>
            <a:r>
              <a:rPr lang="en-US" altLang="ko-KR" sz="3200" dirty="0">
                <a:solidFill>
                  <a:prstClr val="white"/>
                </a:solidFill>
                <a:cs typeface="Arial" pitchFamily="34" charset="0"/>
              </a:rPr>
              <a:t>How to develop reading skills using technology?</a:t>
            </a:r>
          </a:p>
        </p:txBody>
      </p:sp>
      <p:sp>
        <p:nvSpPr>
          <p:cNvPr id="14" name="TextBox 13">
            <a:extLst>
              <a:ext uri="{FF2B5EF4-FFF2-40B4-BE49-F238E27FC236}">
                <a16:creationId xmlns="" xmlns:a16="http://schemas.microsoft.com/office/drawing/2014/main" id="{DF166F6B-B975-4F3C-BCF2-9971086140FB}"/>
              </a:ext>
            </a:extLst>
          </p:cNvPr>
          <p:cNvSpPr txBox="1"/>
          <p:nvPr/>
        </p:nvSpPr>
        <p:spPr>
          <a:xfrm>
            <a:off x="6892572" y="2565766"/>
            <a:ext cx="4631685" cy="379656"/>
          </a:xfrm>
          <a:prstGeom prst="rect">
            <a:avLst/>
          </a:prstGeom>
          <a:noFill/>
        </p:spPr>
        <p:txBody>
          <a:bodyPr wrap="square" rtlCol="0" anchor="ctr">
            <a:spAutoFit/>
          </a:bodyPr>
          <a:lstStyle/>
          <a:p>
            <a:pPr defTabSz="914286"/>
            <a:r>
              <a:rPr lang="en-US" altLang="ko-KR" sz="1867">
                <a:solidFill>
                  <a:prstClr val="white"/>
                </a:solidFill>
                <a:cs typeface="Arial" pitchFamily="34" charset="0"/>
              </a:rPr>
              <a:t>Short-term joint staff training events </a:t>
            </a:r>
            <a:endParaRPr lang="en-US" altLang="ko-KR" sz="1867" dirty="0">
              <a:solidFill>
                <a:prstClr val="white"/>
              </a:solidFill>
              <a:cs typeface="Arial" pitchFamily="34" charset="0"/>
            </a:endParaRPr>
          </a:p>
        </p:txBody>
      </p:sp>
      <p:sp>
        <p:nvSpPr>
          <p:cNvPr id="119" name="Freeform: Shape 118">
            <a:extLst>
              <a:ext uri="{FF2B5EF4-FFF2-40B4-BE49-F238E27FC236}">
                <a16:creationId xmlns="" xmlns:a16="http://schemas.microsoft.com/office/drawing/2014/main" id="{6ED142D3-29FB-4AB3-80DF-6B614B73C5D2}"/>
              </a:ext>
            </a:extLst>
          </p:cNvPr>
          <p:cNvSpPr/>
          <p:nvPr/>
        </p:nvSpPr>
        <p:spPr>
          <a:xfrm>
            <a:off x="3749423" y="622301"/>
            <a:ext cx="7845677" cy="3622629"/>
          </a:xfrm>
          <a:custGeom>
            <a:avLst/>
            <a:gdLst>
              <a:gd name="connsiteX0" fmla="*/ 0 w 11768516"/>
              <a:gd name="connsiteY0" fmla="*/ 0 h 5433944"/>
              <a:gd name="connsiteX1" fmla="*/ 11768516 w 11768516"/>
              <a:gd name="connsiteY1" fmla="*/ 0 h 5433944"/>
              <a:gd name="connsiteX2" fmla="*/ 11768516 w 11768516"/>
              <a:gd name="connsiteY2" fmla="*/ 5433944 h 5433944"/>
              <a:gd name="connsiteX3" fmla="*/ 3711365 w 11768516"/>
              <a:gd name="connsiteY3" fmla="*/ 5433944 h 5433944"/>
              <a:gd name="connsiteX4" fmla="*/ 3711365 w 11768516"/>
              <a:gd name="connsiteY4" fmla="*/ 5233214 h 5433944"/>
              <a:gd name="connsiteX5" fmla="*/ 11567786 w 11768516"/>
              <a:gd name="connsiteY5" fmla="*/ 5233214 h 5433944"/>
              <a:gd name="connsiteX6" fmla="*/ 11567786 w 11768516"/>
              <a:gd name="connsiteY6" fmla="*/ 200730 h 5433944"/>
              <a:gd name="connsiteX7" fmla="*/ 200730 w 11768516"/>
              <a:gd name="connsiteY7" fmla="*/ 200730 h 5433944"/>
              <a:gd name="connsiteX8" fmla="*/ 200730 w 11768516"/>
              <a:gd name="connsiteY8" fmla="*/ 3480926 h 5433944"/>
              <a:gd name="connsiteX9" fmla="*/ 0 w 11768516"/>
              <a:gd name="connsiteY9" fmla="*/ 3480926 h 543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68516" h="5433944">
                <a:moveTo>
                  <a:pt x="0" y="0"/>
                </a:moveTo>
                <a:lnTo>
                  <a:pt x="11768516" y="0"/>
                </a:lnTo>
                <a:lnTo>
                  <a:pt x="11768516" y="5433944"/>
                </a:lnTo>
                <a:lnTo>
                  <a:pt x="3711365" y="5433944"/>
                </a:lnTo>
                <a:lnTo>
                  <a:pt x="3711365" y="5233214"/>
                </a:lnTo>
                <a:lnTo>
                  <a:pt x="11567786" y="5233214"/>
                </a:lnTo>
                <a:lnTo>
                  <a:pt x="11567786" y="200730"/>
                </a:lnTo>
                <a:lnTo>
                  <a:pt x="200730" y="200730"/>
                </a:lnTo>
                <a:lnTo>
                  <a:pt x="200730" y="3480926"/>
                </a:lnTo>
                <a:lnTo>
                  <a:pt x="0" y="34809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black"/>
              </a:solidFill>
            </a:endParaRPr>
          </a:p>
        </p:txBody>
      </p:sp>
      <p:grpSp>
        <p:nvGrpSpPr>
          <p:cNvPr id="16" name="Group 15">
            <a:extLst>
              <a:ext uri="{FF2B5EF4-FFF2-40B4-BE49-F238E27FC236}">
                <a16:creationId xmlns="" xmlns:a16="http://schemas.microsoft.com/office/drawing/2014/main" id="{9A03E388-9BAB-4F1E-ACB7-1669E3F7E764}"/>
              </a:ext>
            </a:extLst>
          </p:cNvPr>
          <p:cNvGrpSpPr/>
          <p:nvPr/>
        </p:nvGrpSpPr>
        <p:grpSpPr>
          <a:xfrm>
            <a:off x="3275908" y="2108047"/>
            <a:ext cx="3244291" cy="3000067"/>
            <a:chOff x="8479089" y="1262387"/>
            <a:chExt cx="6147593" cy="5684813"/>
          </a:xfrm>
        </p:grpSpPr>
        <p:grpSp>
          <p:nvGrpSpPr>
            <p:cNvPr id="17" name="Group 16">
              <a:extLst>
                <a:ext uri="{FF2B5EF4-FFF2-40B4-BE49-F238E27FC236}">
                  <a16:creationId xmlns="" xmlns:a16="http://schemas.microsoft.com/office/drawing/2014/main" id="{6DFB59B6-3382-47AE-AAE5-C0AFB4E35EE9}"/>
                </a:ext>
              </a:extLst>
            </p:cNvPr>
            <p:cNvGrpSpPr/>
            <p:nvPr/>
          </p:nvGrpSpPr>
          <p:grpSpPr>
            <a:xfrm rot="20275744" flipH="1">
              <a:off x="9114364" y="4275293"/>
              <a:ext cx="965714" cy="1155036"/>
              <a:chOff x="5704433" y="717502"/>
              <a:chExt cx="7365528" cy="8809481"/>
            </a:xfrm>
          </p:grpSpPr>
          <p:sp>
            <p:nvSpPr>
              <p:cNvPr id="106" name="Freeform: Shape 105">
                <a:extLst>
                  <a:ext uri="{FF2B5EF4-FFF2-40B4-BE49-F238E27FC236}">
                    <a16:creationId xmlns="" xmlns:a16="http://schemas.microsoft.com/office/drawing/2014/main" id="{0FE219E2-BED5-40DF-B4AE-A2B0F98EF35F}"/>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7" name="Freeform: Shape 106">
                <a:extLst>
                  <a:ext uri="{FF2B5EF4-FFF2-40B4-BE49-F238E27FC236}">
                    <a16:creationId xmlns="" xmlns:a16="http://schemas.microsoft.com/office/drawing/2014/main" id="{760B529C-0824-4515-BB90-4F2A23E61057}"/>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8" name="Freeform: Shape 107">
                <a:extLst>
                  <a:ext uri="{FF2B5EF4-FFF2-40B4-BE49-F238E27FC236}">
                    <a16:creationId xmlns="" xmlns:a16="http://schemas.microsoft.com/office/drawing/2014/main" id="{1A1B5FBD-480E-486F-84F2-9BEEE8B6810D}"/>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9" name="Freeform: Shape 108">
                <a:extLst>
                  <a:ext uri="{FF2B5EF4-FFF2-40B4-BE49-F238E27FC236}">
                    <a16:creationId xmlns="" xmlns:a16="http://schemas.microsoft.com/office/drawing/2014/main" id="{45E97D55-1A29-4ABE-B23A-52B9D0F5629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10" name="Freeform: Shape 109">
                <a:extLst>
                  <a:ext uri="{FF2B5EF4-FFF2-40B4-BE49-F238E27FC236}">
                    <a16:creationId xmlns="" xmlns:a16="http://schemas.microsoft.com/office/drawing/2014/main" id="{A674B560-08BC-493A-BEB3-17217BCE660C}"/>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11" name="Freeform: Shape 110">
                <a:extLst>
                  <a:ext uri="{FF2B5EF4-FFF2-40B4-BE49-F238E27FC236}">
                    <a16:creationId xmlns="" xmlns:a16="http://schemas.microsoft.com/office/drawing/2014/main" id="{A609599D-CB93-4845-9B8E-C8A407CDF7BA}"/>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12" name="Freeform: Shape 111">
                <a:extLst>
                  <a:ext uri="{FF2B5EF4-FFF2-40B4-BE49-F238E27FC236}">
                    <a16:creationId xmlns="" xmlns:a16="http://schemas.microsoft.com/office/drawing/2014/main" id="{18D7141E-3E01-4877-B1E7-2FB9489576F5}"/>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18" name="Group 17">
              <a:extLst>
                <a:ext uri="{FF2B5EF4-FFF2-40B4-BE49-F238E27FC236}">
                  <a16:creationId xmlns="" xmlns:a16="http://schemas.microsoft.com/office/drawing/2014/main" id="{61EE2201-2FD3-435F-A07C-D09FFE6146C3}"/>
                </a:ext>
              </a:extLst>
            </p:cNvPr>
            <p:cNvGrpSpPr/>
            <p:nvPr/>
          </p:nvGrpSpPr>
          <p:grpSpPr>
            <a:xfrm rot="20275744" flipH="1">
              <a:off x="8479089" y="5341625"/>
              <a:ext cx="1416763" cy="1605575"/>
              <a:chOff x="5365048" y="479821"/>
              <a:chExt cx="8036930" cy="9108010"/>
            </a:xfrm>
          </p:grpSpPr>
          <p:sp>
            <p:nvSpPr>
              <p:cNvPr id="99" name="Freeform: Shape 98">
                <a:extLst>
                  <a:ext uri="{FF2B5EF4-FFF2-40B4-BE49-F238E27FC236}">
                    <a16:creationId xmlns="" xmlns:a16="http://schemas.microsoft.com/office/drawing/2014/main" id="{C38FBDB8-70EB-4F7B-87EA-E213DE6AB81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0" name="Freeform: Shape 99">
                <a:extLst>
                  <a:ext uri="{FF2B5EF4-FFF2-40B4-BE49-F238E27FC236}">
                    <a16:creationId xmlns="" xmlns:a16="http://schemas.microsoft.com/office/drawing/2014/main" id="{1E66548C-71B6-471E-8C87-3900F09FD78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1" name="Freeform: Shape 100">
                <a:extLst>
                  <a:ext uri="{FF2B5EF4-FFF2-40B4-BE49-F238E27FC236}">
                    <a16:creationId xmlns="" xmlns:a16="http://schemas.microsoft.com/office/drawing/2014/main" id="{79A4AE8E-40D8-4081-B62F-15A1938C11CF}"/>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2" name="Freeform: Shape 101">
                <a:extLst>
                  <a:ext uri="{FF2B5EF4-FFF2-40B4-BE49-F238E27FC236}">
                    <a16:creationId xmlns="" xmlns:a16="http://schemas.microsoft.com/office/drawing/2014/main" id="{BAFC1D33-3C39-4879-B1A4-2BEE377C2E0F}"/>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3" name="Freeform: Shape 102">
                <a:extLst>
                  <a:ext uri="{FF2B5EF4-FFF2-40B4-BE49-F238E27FC236}">
                    <a16:creationId xmlns="" xmlns:a16="http://schemas.microsoft.com/office/drawing/2014/main" id="{E82D3C89-C7BB-417E-BE98-A49AD6203D9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4" name="Freeform: Shape 103">
                <a:extLst>
                  <a:ext uri="{FF2B5EF4-FFF2-40B4-BE49-F238E27FC236}">
                    <a16:creationId xmlns="" xmlns:a16="http://schemas.microsoft.com/office/drawing/2014/main" id="{8F587926-8F95-42C0-842D-E38CBAAC7597}"/>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105" name="Freeform: Shape 104">
                <a:extLst>
                  <a:ext uri="{FF2B5EF4-FFF2-40B4-BE49-F238E27FC236}">
                    <a16:creationId xmlns="" xmlns:a16="http://schemas.microsoft.com/office/drawing/2014/main" id="{0A8F6546-3A7E-486A-80AB-1B93764116F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19" name="Group 18">
              <a:extLst>
                <a:ext uri="{FF2B5EF4-FFF2-40B4-BE49-F238E27FC236}">
                  <a16:creationId xmlns="" xmlns:a16="http://schemas.microsoft.com/office/drawing/2014/main" id="{4AE3CE47-66EF-4B91-AE28-182BE821CFA5}"/>
                </a:ext>
              </a:extLst>
            </p:cNvPr>
            <p:cNvGrpSpPr/>
            <p:nvPr/>
          </p:nvGrpSpPr>
          <p:grpSpPr>
            <a:xfrm rot="20275744" flipH="1">
              <a:off x="10278521" y="5974428"/>
              <a:ext cx="496268" cy="512648"/>
              <a:chOff x="5365048" y="1982197"/>
              <a:chExt cx="7362621" cy="7605634"/>
            </a:xfrm>
          </p:grpSpPr>
          <p:sp>
            <p:nvSpPr>
              <p:cNvPr id="92" name="Freeform: Shape 91">
                <a:extLst>
                  <a:ext uri="{FF2B5EF4-FFF2-40B4-BE49-F238E27FC236}">
                    <a16:creationId xmlns="" xmlns:a16="http://schemas.microsoft.com/office/drawing/2014/main" id="{60F9631F-CF20-4497-A7A0-5E42637FEE7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3" name="Freeform: Shape 92">
                <a:extLst>
                  <a:ext uri="{FF2B5EF4-FFF2-40B4-BE49-F238E27FC236}">
                    <a16:creationId xmlns="" xmlns:a16="http://schemas.microsoft.com/office/drawing/2014/main" id="{B231E4A5-F67A-4206-9BE7-18B302529CB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4" name="Freeform: Shape 93">
                <a:extLst>
                  <a:ext uri="{FF2B5EF4-FFF2-40B4-BE49-F238E27FC236}">
                    <a16:creationId xmlns="" xmlns:a16="http://schemas.microsoft.com/office/drawing/2014/main" id="{7B94567D-9A0D-4BCA-8FAE-4777C8EE4605}"/>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5" name="Freeform: Shape 94">
                <a:extLst>
                  <a:ext uri="{FF2B5EF4-FFF2-40B4-BE49-F238E27FC236}">
                    <a16:creationId xmlns="" xmlns:a16="http://schemas.microsoft.com/office/drawing/2014/main" id="{0ABA9635-313D-473B-BA77-DA14528910D2}"/>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6" name="Freeform: Shape 95">
                <a:extLst>
                  <a:ext uri="{FF2B5EF4-FFF2-40B4-BE49-F238E27FC236}">
                    <a16:creationId xmlns="" xmlns:a16="http://schemas.microsoft.com/office/drawing/2014/main" id="{57B0118B-B35B-49D5-8D4F-D00EEE4396F0}"/>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7" name="Freeform: Shape 96">
                <a:extLst>
                  <a:ext uri="{FF2B5EF4-FFF2-40B4-BE49-F238E27FC236}">
                    <a16:creationId xmlns="" xmlns:a16="http://schemas.microsoft.com/office/drawing/2014/main" id="{19A46A83-2DB9-4779-A800-7D745426240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8" name="Freeform: Shape 97">
                <a:extLst>
                  <a:ext uri="{FF2B5EF4-FFF2-40B4-BE49-F238E27FC236}">
                    <a16:creationId xmlns="" xmlns:a16="http://schemas.microsoft.com/office/drawing/2014/main" id="{5FEFBC12-2ACF-419F-A13F-CA7CBC552D4A}"/>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0" name="Group 19">
              <a:extLst>
                <a:ext uri="{FF2B5EF4-FFF2-40B4-BE49-F238E27FC236}">
                  <a16:creationId xmlns="" xmlns:a16="http://schemas.microsoft.com/office/drawing/2014/main" id="{940133F7-DCF5-4682-A5BD-1BE01D4BA622}"/>
                </a:ext>
              </a:extLst>
            </p:cNvPr>
            <p:cNvGrpSpPr/>
            <p:nvPr/>
          </p:nvGrpSpPr>
          <p:grpSpPr>
            <a:xfrm rot="20275744" flipH="1">
              <a:off x="11620616" y="3813253"/>
              <a:ext cx="1199247" cy="1359069"/>
              <a:chOff x="5365051" y="479822"/>
              <a:chExt cx="8036930" cy="9108006"/>
            </a:xfrm>
          </p:grpSpPr>
          <p:sp>
            <p:nvSpPr>
              <p:cNvPr id="85" name="Freeform: Shape 84">
                <a:extLst>
                  <a:ext uri="{FF2B5EF4-FFF2-40B4-BE49-F238E27FC236}">
                    <a16:creationId xmlns="" xmlns:a16="http://schemas.microsoft.com/office/drawing/2014/main" id="{D6BEBB27-095C-4AFA-B403-17C76B0DFB21}"/>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6" name="Freeform: Shape 85">
                <a:extLst>
                  <a:ext uri="{FF2B5EF4-FFF2-40B4-BE49-F238E27FC236}">
                    <a16:creationId xmlns="" xmlns:a16="http://schemas.microsoft.com/office/drawing/2014/main" id="{8D19BA74-FF22-4761-B6B0-956F195A6D99}"/>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7" name="Freeform: Shape 86">
                <a:extLst>
                  <a:ext uri="{FF2B5EF4-FFF2-40B4-BE49-F238E27FC236}">
                    <a16:creationId xmlns="" xmlns:a16="http://schemas.microsoft.com/office/drawing/2014/main" id="{84079D17-A7B8-41ED-AA14-FFCC27781402}"/>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8" name="Freeform: Shape 87">
                <a:extLst>
                  <a:ext uri="{FF2B5EF4-FFF2-40B4-BE49-F238E27FC236}">
                    <a16:creationId xmlns="" xmlns:a16="http://schemas.microsoft.com/office/drawing/2014/main" id="{5A153433-C2BE-4FC2-9938-946FA50DABBC}"/>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9" name="Freeform: Shape 88">
                <a:extLst>
                  <a:ext uri="{FF2B5EF4-FFF2-40B4-BE49-F238E27FC236}">
                    <a16:creationId xmlns="" xmlns:a16="http://schemas.microsoft.com/office/drawing/2014/main" id="{E497F288-FA17-44BC-99E1-44CB677F74EF}"/>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0" name="Freeform: Shape 89">
                <a:extLst>
                  <a:ext uri="{FF2B5EF4-FFF2-40B4-BE49-F238E27FC236}">
                    <a16:creationId xmlns="" xmlns:a16="http://schemas.microsoft.com/office/drawing/2014/main" id="{ADB712A1-4C82-4915-9CAE-EC905DCE0276}"/>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91" name="Freeform: Shape 90">
                <a:extLst>
                  <a:ext uri="{FF2B5EF4-FFF2-40B4-BE49-F238E27FC236}">
                    <a16:creationId xmlns="" xmlns:a16="http://schemas.microsoft.com/office/drawing/2014/main" id="{DA9CB4A5-03BD-4C87-9BBE-26024EDEC045}"/>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1" name="Group 20">
              <a:extLst>
                <a:ext uri="{FF2B5EF4-FFF2-40B4-BE49-F238E27FC236}">
                  <a16:creationId xmlns="" xmlns:a16="http://schemas.microsoft.com/office/drawing/2014/main" id="{2BEA25B0-6ADB-4E65-A885-91605593EF76}"/>
                </a:ext>
              </a:extLst>
            </p:cNvPr>
            <p:cNvGrpSpPr/>
            <p:nvPr/>
          </p:nvGrpSpPr>
          <p:grpSpPr>
            <a:xfrm rot="20073958" flipH="1">
              <a:off x="10116519" y="4915091"/>
              <a:ext cx="1567652" cy="1079675"/>
              <a:chOff x="3667032" y="1708483"/>
              <a:chExt cx="8105829" cy="5582653"/>
            </a:xfrm>
          </p:grpSpPr>
          <p:sp>
            <p:nvSpPr>
              <p:cNvPr id="78" name="Freeform: Shape 77">
                <a:extLst>
                  <a:ext uri="{FF2B5EF4-FFF2-40B4-BE49-F238E27FC236}">
                    <a16:creationId xmlns="" xmlns:a16="http://schemas.microsoft.com/office/drawing/2014/main" id="{008703A4-BAA0-4F5F-9B10-0BBAA113032A}"/>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9" name="Freeform: Shape 78">
                <a:extLst>
                  <a:ext uri="{FF2B5EF4-FFF2-40B4-BE49-F238E27FC236}">
                    <a16:creationId xmlns="" xmlns:a16="http://schemas.microsoft.com/office/drawing/2014/main" id="{AAD0819E-5EAE-42CC-B768-6E7B0A2B911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0" name="Freeform: Shape 79">
                <a:extLst>
                  <a:ext uri="{FF2B5EF4-FFF2-40B4-BE49-F238E27FC236}">
                    <a16:creationId xmlns="" xmlns:a16="http://schemas.microsoft.com/office/drawing/2014/main" id="{E5247C33-6FF5-4BA0-9003-8730281C36B6}"/>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1" name="Freeform: Shape 80">
                <a:extLst>
                  <a:ext uri="{FF2B5EF4-FFF2-40B4-BE49-F238E27FC236}">
                    <a16:creationId xmlns="" xmlns:a16="http://schemas.microsoft.com/office/drawing/2014/main" id="{0D5EE29B-A225-4F5E-B847-6E0C79A9FA25}"/>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2" name="Freeform: Shape 81">
                <a:extLst>
                  <a:ext uri="{FF2B5EF4-FFF2-40B4-BE49-F238E27FC236}">
                    <a16:creationId xmlns="" xmlns:a16="http://schemas.microsoft.com/office/drawing/2014/main" id="{AC1EB51F-FE37-483B-A305-E0C24C334166}"/>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3" name="Freeform: Shape 82">
                <a:extLst>
                  <a:ext uri="{FF2B5EF4-FFF2-40B4-BE49-F238E27FC236}">
                    <a16:creationId xmlns="" xmlns:a16="http://schemas.microsoft.com/office/drawing/2014/main" id="{48CD9D1C-AC91-4B64-BB60-82D3B7EB8610}"/>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84" name="Freeform: Shape 83">
                <a:extLst>
                  <a:ext uri="{FF2B5EF4-FFF2-40B4-BE49-F238E27FC236}">
                    <a16:creationId xmlns="" xmlns:a16="http://schemas.microsoft.com/office/drawing/2014/main" id="{2F647630-00A7-4047-AC99-F551EA2565AA}"/>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dirty="0">
                  <a:solidFill>
                    <a:prstClr val="white"/>
                  </a:solidFill>
                </a:endParaRPr>
              </a:p>
            </p:txBody>
          </p:sp>
        </p:grpSp>
        <p:grpSp>
          <p:nvGrpSpPr>
            <p:cNvPr id="22" name="Group 21">
              <a:extLst>
                <a:ext uri="{FF2B5EF4-FFF2-40B4-BE49-F238E27FC236}">
                  <a16:creationId xmlns="" xmlns:a16="http://schemas.microsoft.com/office/drawing/2014/main" id="{A7528805-8D13-4693-BE99-BCA03E9788AB}"/>
                </a:ext>
              </a:extLst>
            </p:cNvPr>
            <p:cNvGrpSpPr/>
            <p:nvPr/>
          </p:nvGrpSpPr>
          <p:grpSpPr>
            <a:xfrm rot="20073958" flipH="1">
              <a:off x="10286237" y="3877079"/>
              <a:ext cx="981094" cy="675699"/>
              <a:chOff x="3667032" y="1708483"/>
              <a:chExt cx="8105829" cy="5582653"/>
            </a:xfrm>
          </p:grpSpPr>
          <p:sp>
            <p:nvSpPr>
              <p:cNvPr id="71" name="Freeform: Shape 70">
                <a:extLst>
                  <a:ext uri="{FF2B5EF4-FFF2-40B4-BE49-F238E27FC236}">
                    <a16:creationId xmlns="" xmlns:a16="http://schemas.microsoft.com/office/drawing/2014/main" id="{D3EC2A60-F9FB-4471-B449-39059652BB57}"/>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2" name="Freeform: Shape 71">
                <a:extLst>
                  <a:ext uri="{FF2B5EF4-FFF2-40B4-BE49-F238E27FC236}">
                    <a16:creationId xmlns="" xmlns:a16="http://schemas.microsoft.com/office/drawing/2014/main" id="{28BC0636-1D4E-4CFB-91C9-EDBAA49753C8}"/>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3" name="Freeform: Shape 72">
                <a:extLst>
                  <a:ext uri="{FF2B5EF4-FFF2-40B4-BE49-F238E27FC236}">
                    <a16:creationId xmlns="" xmlns:a16="http://schemas.microsoft.com/office/drawing/2014/main" id="{6B28CBF5-45CD-49CB-96E5-50B20A26078A}"/>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4" name="Freeform: Shape 73">
                <a:extLst>
                  <a:ext uri="{FF2B5EF4-FFF2-40B4-BE49-F238E27FC236}">
                    <a16:creationId xmlns="" xmlns:a16="http://schemas.microsoft.com/office/drawing/2014/main" id="{49D4DFC2-725D-4BCF-A10B-BB15DF395B7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5" name="Freeform: Shape 74">
                <a:extLst>
                  <a:ext uri="{FF2B5EF4-FFF2-40B4-BE49-F238E27FC236}">
                    <a16:creationId xmlns="" xmlns:a16="http://schemas.microsoft.com/office/drawing/2014/main" id="{98A9D4C7-E532-4FB6-BC6A-9D5B7D8FAAB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6" name="Freeform: Shape 75">
                <a:extLst>
                  <a:ext uri="{FF2B5EF4-FFF2-40B4-BE49-F238E27FC236}">
                    <a16:creationId xmlns="" xmlns:a16="http://schemas.microsoft.com/office/drawing/2014/main" id="{E6CA5827-46B2-4DBE-99DD-E3048791411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7" name="Freeform: Shape 76">
                <a:extLst>
                  <a:ext uri="{FF2B5EF4-FFF2-40B4-BE49-F238E27FC236}">
                    <a16:creationId xmlns="" xmlns:a16="http://schemas.microsoft.com/office/drawing/2014/main" id="{83B6924C-1237-49BB-96BB-BBE34ACC612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3" name="Group 22">
              <a:extLst>
                <a:ext uri="{FF2B5EF4-FFF2-40B4-BE49-F238E27FC236}">
                  <a16:creationId xmlns="" xmlns:a16="http://schemas.microsoft.com/office/drawing/2014/main" id="{75BD27C1-2908-4FE4-9450-C1BFDABB535B}"/>
                </a:ext>
              </a:extLst>
            </p:cNvPr>
            <p:cNvGrpSpPr/>
            <p:nvPr/>
          </p:nvGrpSpPr>
          <p:grpSpPr>
            <a:xfrm rot="20275744" flipH="1">
              <a:off x="10178216" y="1637990"/>
              <a:ext cx="1416763" cy="1605575"/>
              <a:chOff x="5365048" y="479821"/>
              <a:chExt cx="8036930" cy="9108010"/>
            </a:xfrm>
          </p:grpSpPr>
          <p:sp>
            <p:nvSpPr>
              <p:cNvPr id="64" name="Freeform: Shape 63">
                <a:extLst>
                  <a:ext uri="{FF2B5EF4-FFF2-40B4-BE49-F238E27FC236}">
                    <a16:creationId xmlns="" xmlns:a16="http://schemas.microsoft.com/office/drawing/2014/main" id="{A9D5CFE7-A417-439B-86D7-D8421C9E12FE}"/>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5" name="Freeform: Shape 64">
                <a:extLst>
                  <a:ext uri="{FF2B5EF4-FFF2-40B4-BE49-F238E27FC236}">
                    <a16:creationId xmlns="" xmlns:a16="http://schemas.microsoft.com/office/drawing/2014/main" id="{FE9AB9B6-11AE-469F-8932-A35799250133}"/>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6" name="Freeform: Shape 65">
                <a:extLst>
                  <a:ext uri="{FF2B5EF4-FFF2-40B4-BE49-F238E27FC236}">
                    <a16:creationId xmlns="" xmlns:a16="http://schemas.microsoft.com/office/drawing/2014/main" id="{2AE25715-8623-4E93-AE80-524A427AAEB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7" name="Freeform: Shape 66">
                <a:extLst>
                  <a:ext uri="{FF2B5EF4-FFF2-40B4-BE49-F238E27FC236}">
                    <a16:creationId xmlns="" xmlns:a16="http://schemas.microsoft.com/office/drawing/2014/main" id="{95E419DC-3900-4B7E-A244-1205F9A87959}"/>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8" name="Freeform: Shape 67">
                <a:extLst>
                  <a:ext uri="{FF2B5EF4-FFF2-40B4-BE49-F238E27FC236}">
                    <a16:creationId xmlns="" xmlns:a16="http://schemas.microsoft.com/office/drawing/2014/main" id="{82FE00A3-9100-4885-8ECF-CB470CE36F32}"/>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9" name="Freeform: Shape 68">
                <a:extLst>
                  <a:ext uri="{FF2B5EF4-FFF2-40B4-BE49-F238E27FC236}">
                    <a16:creationId xmlns="" xmlns:a16="http://schemas.microsoft.com/office/drawing/2014/main" id="{0DDAC6FE-FCDE-4D2C-B938-054DDDD8ACC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70" name="Freeform: Shape 69">
                <a:extLst>
                  <a:ext uri="{FF2B5EF4-FFF2-40B4-BE49-F238E27FC236}">
                    <a16:creationId xmlns="" xmlns:a16="http://schemas.microsoft.com/office/drawing/2014/main" id="{D1D7C540-22E3-4711-AB84-89F6592B86D8}"/>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4" name="Group 23">
              <a:extLst>
                <a:ext uri="{FF2B5EF4-FFF2-40B4-BE49-F238E27FC236}">
                  <a16:creationId xmlns="" xmlns:a16="http://schemas.microsoft.com/office/drawing/2014/main" id="{744CBA99-087B-4F40-B4C6-09285F0A87F7}"/>
                </a:ext>
              </a:extLst>
            </p:cNvPr>
            <p:cNvGrpSpPr/>
            <p:nvPr/>
          </p:nvGrpSpPr>
          <p:grpSpPr>
            <a:xfrm rot="20275744" flipH="1">
              <a:off x="11852978" y="2424207"/>
              <a:ext cx="1074020" cy="1217154"/>
              <a:chOff x="5365048" y="479821"/>
              <a:chExt cx="8036930" cy="9108010"/>
            </a:xfrm>
          </p:grpSpPr>
          <p:sp>
            <p:nvSpPr>
              <p:cNvPr id="57" name="Freeform: Shape 56">
                <a:extLst>
                  <a:ext uri="{FF2B5EF4-FFF2-40B4-BE49-F238E27FC236}">
                    <a16:creationId xmlns="" xmlns:a16="http://schemas.microsoft.com/office/drawing/2014/main" id="{327AFD2C-F2AA-4193-8CA0-162EB635D8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8" name="Freeform: Shape 57">
                <a:extLst>
                  <a:ext uri="{FF2B5EF4-FFF2-40B4-BE49-F238E27FC236}">
                    <a16:creationId xmlns="" xmlns:a16="http://schemas.microsoft.com/office/drawing/2014/main" id="{8CE7568C-BA63-4361-AF9A-5390E0B456F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9" name="Freeform: Shape 58">
                <a:extLst>
                  <a:ext uri="{FF2B5EF4-FFF2-40B4-BE49-F238E27FC236}">
                    <a16:creationId xmlns="" xmlns:a16="http://schemas.microsoft.com/office/drawing/2014/main" id="{9E9A3C6F-51F8-4BB6-8552-DF5746FB05EB}"/>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0" name="Freeform: Shape 59">
                <a:extLst>
                  <a:ext uri="{FF2B5EF4-FFF2-40B4-BE49-F238E27FC236}">
                    <a16:creationId xmlns="" xmlns:a16="http://schemas.microsoft.com/office/drawing/2014/main" id="{2DCE7116-ED1F-4644-813C-26E532A941D6}"/>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1" name="Freeform: Shape 60">
                <a:extLst>
                  <a:ext uri="{FF2B5EF4-FFF2-40B4-BE49-F238E27FC236}">
                    <a16:creationId xmlns="" xmlns:a16="http://schemas.microsoft.com/office/drawing/2014/main" id="{BE1164F5-B81D-4C5A-A41F-0DBD9CBDAF8C}"/>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2" name="Freeform: Shape 61">
                <a:extLst>
                  <a:ext uri="{FF2B5EF4-FFF2-40B4-BE49-F238E27FC236}">
                    <a16:creationId xmlns="" xmlns:a16="http://schemas.microsoft.com/office/drawing/2014/main" id="{7624041E-4628-4F22-8DEC-332A1DEB08C0}"/>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63" name="Freeform: Shape 62">
                <a:extLst>
                  <a:ext uri="{FF2B5EF4-FFF2-40B4-BE49-F238E27FC236}">
                    <a16:creationId xmlns="" xmlns:a16="http://schemas.microsoft.com/office/drawing/2014/main" id="{288DD19C-2E47-4654-A1C9-084B9712F128}"/>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5" name="Group 24">
              <a:extLst>
                <a:ext uri="{FF2B5EF4-FFF2-40B4-BE49-F238E27FC236}">
                  <a16:creationId xmlns="" xmlns:a16="http://schemas.microsoft.com/office/drawing/2014/main" id="{D6377AC3-ED99-468F-8753-77701B417695}"/>
                </a:ext>
              </a:extLst>
            </p:cNvPr>
            <p:cNvGrpSpPr/>
            <p:nvPr/>
          </p:nvGrpSpPr>
          <p:grpSpPr>
            <a:xfrm rot="21043784" flipH="1">
              <a:off x="12949687" y="4848328"/>
              <a:ext cx="885221" cy="609671"/>
              <a:chOff x="3667032" y="1708483"/>
              <a:chExt cx="8105829" cy="5582653"/>
            </a:xfrm>
          </p:grpSpPr>
          <p:sp>
            <p:nvSpPr>
              <p:cNvPr id="50" name="Freeform: Shape 49">
                <a:extLst>
                  <a:ext uri="{FF2B5EF4-FFF2-40B4-BE49-F238E27FC236}">
                    <a16:creationId xmlns="" xmlns:a16="http://schemas.microsoft.com/office/drawing/2014/main" id="{A915AEA8-71B2-4AC1-B73A-E1A20A560743}"/>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1" name="Freeform: Shape 50">
                <a:extLst>
                  <a:ext uri="{FF2B5EF4-FFF2-40B4-BE49-F238E27FC236}">
                    <a16:creationId xmlns="" xmlns:a16="http://schemas.microsoft.com/office/drawing/2014/main" id="{8CDE1446-1F0E-4440-A018-3127FA216255}"/>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2" name="Freeform: Shape 51">
                <a:extLst>
                  <a:ext uri="{FF2B5EF4-FFF2-40B4-BE49-F238E27FC236}">
                    <a16:creationId xmlns="" xmlns:a16="http://schemas.microsoft.com/office/drawing/2014/main" id="{2F8DD070-9918-4EEC-9C8A-6EE61B6B948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3" name="Freeform: Shape 52">
                <a:extLst>
                  <a:ext uri="{FF2B5EF4-FFF2-40B4-BE49-F238E27FC236}">
                    <a16:creationId xmlns="" xmlns:a16="http://schemas.microsoft.com/office/drawing/2014/main" id="{7FE28E48-09F5-454C-9C41-3A0CF199E40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4" name="Freeform: Shape 53">
                <a:extLst>
                  <a:ext uri="{FF2B5EF4-FFF2-40B4-BE49-F238E27FC236}">
                    <a16:creationId xmlns="" xmlns:a16="http://schemas.microsoft.com/office/drawing/2014/main" id="{B9AC060A-C647-41C5-8483-6E67DC67AE41}"/>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5" name="Freeform: Shape 54">
                <a:extLst>
                  <a:ext uri="{FF2B5EF4-FFF2-40B4-BE49-F238E27FC236}">
                    <a16:creationId xmlns="" xmlns:a16="http://schemas.microsoft.com/office/drawing/2014/main" id="{54BD020A-8867-4A5D-9680-3828AD26F98C}"/>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56" name="Freeform: Shape 55">
                <a:extLst>
                  <a:ext uri="{FF2B5EF4-FFF2-40B4-BE49-F238E27FC236}">
                    <a16:creationId xmlns="" xmlns:a16="http://schemas.microsoft.com/office/drawing/2014/main" id="{B7A2BFE3-CCC5-4901-B06E-F99B1EDD7A38}"/>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6" name="Group 25">
              <a:extLst>
                <a:ext uri="{FF2B5EF4-FFF2-40B4-BE49-F238E27FC236}">
                  <a16:creationId xmlns="" xmlns:a16="http://schemas.microsoft.com/office/drawing/2014/main" id="{505C8009-255E-44E4-AE34-CE6B584A4F81}"/>
                </a:ext>
              </a:extLst>
            </p:cNvPr>
            <p:cNvGrpSpPr/>
            <p:nvPr/>
          </p:nvGrpSpPr>
          <p:grpSpPr>
            <a:xfrm rot="21043784" flipH="1">
              <a:off x="9098407" y="3250270"/>
              <a:ext cx="740471" cy="509978"/>
              <a:chOff x="3667032" y="1708483"/>
              <a:chExt cx="8105829" cy="5582653"/>
            </a:xfrm>
          </p:grpSpPr>
          <p:sp>
            <p:nvSpPr>
              <p:cNvPr id="43" name="Freeform: Shape 42">
                <a:extLst>
                  <a:ext uri="{FF2B5EF4-FFF2-40B4-BE49-F238E27FC236}">
                    <a16:creationId xmlns="" xmlns:a16="http://schemas.microsoft.com/office/drawing/2014/main" id="{6805E76B-C1FF-4BF2-832D-11AD0ED5C27C}"/>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4" name="Freeform: Shape 43">
                <a:extLst>
                  <a:ext uri="{FF2B5EF4-FFF2-40B4-BE49-F238E27FC236}">
                    <a16:creationId xmlns="" xmlns:a16="http://schemas.microsoft.com/office/drawing/2014/main" id="{5782E0B9-C6C8-4B36-A147-8A232F53445D}"/>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5" name="Freeform: Shape 44">
                <a:extLst>
                  <a:ext uri="{FF2B5EF4-FFF2-40B4-BE49-F238E27FC236}">
                    <a16:creationId xmlns="" xmlns:a16="http://schemas.microsoft.com/office/drawing/2014/main" id="{71D9905D-95DC-43F1-A06F-77EA09CB113D}"/>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6" name="Freeform: Shape 45">
                <a:extLst>
                  <a:ext uri="{FF2B5EF4-FFF2-40B4-BE49-F238E27FC236}">
                    <a16:creationId xmlns="" xmlns:a16="http://schemas.microsoft.com/office/drawing/2014/main" id="{31CBE348-D29E-4D12-8EBA-3A10A62E651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7" name="Freeform: Shape 46">
                <a:extLst>
                  <a:ext uri="{FF2B5EF4-FFF2-40B4-BE49-F238E27FC236}">
                    <a16:creationId xmlns="" xmlns:a16="http://schemas.microsoft.com/office/drawing/2014/main" id="{EF15391B-7E7B-4D97-A92F-F52794BAA5B9}"/>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8" name="Freeform: Shape 47">
                <a:extLst>
                  <a:ext uri="{FF2B5EF4-FFF2-40B4-BE49-F238E27FC236}">
                    <a16:creationId xmlns="" xmlns:a16="http://schemas.microsoft.com/office/drawing/2014/main" id="{07565C43-D2C7-430D-8258-D900EFD403DA}"/>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9" name="Freeform: Shape 48">
                <a:extLst>
                  <a:ext uri="{FF2B5EF4-FFF2-40B4-BE49-F238E27FC236}">
                    <a16:creationId xmlns="" xmlns:a16="http://schemas.microsoft.com/office/drawing/2014/main" id="{F9CB13AC-A08D-4EC6-AC11-22AC3443F18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7" name="Group 26">
              <a:extLst>
                <a:ext uri="{FF2B5EF4-FFF2-40B4-BE49-F238E27FC236}">
                  <a16:creationId xmlns="" xmlns:a16="http://schemas.microsoft.com/office/drawing/2014/main" id="{C9CF4153-1A76-423F-A578-7FA035624371}"/>
                </a:ext>
              </a:extLst>
            </p:cNvPr>
            <p:cNvGrpSpPr/>
            <p:nvPr/>
          </p:nvGrpSpPr>
          <p:grpSpPr>
            <a:xfrm rot="20275744" flipH="1">
              <a:off x="12999428" y="1262387"/>
              <a:ext cx="1627254" cy="1844118"/>
              <a:chOff x="5365048" y="479821"/>
              <a:chExt cx="8036930" cy="9108010"/>
            </a:xfrm>
          </p:grpSpPr>
          <p:sp>
            <p:nvSpPr>
              <p:cNvPr id="36" name="Freeform: Shape 35">
                <a:extLst>
                  <a:ext uri="{FF2B5EF4-FFF2-40B4-BE49-F238E27FC236}">
                    <a16:creationId xmlns="" xmlns:a16="http://schemas.microsoft.com/office/drawing/2014/main" id="{20E57069-86FB-4A4E-83B8-FC38BFB4FAE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7" name="Freeform: Shape 36">
                <a:extLst>
                  <a:ext uri="{FF2B5EF4-FFF2-40B4-BE49-F238E27FC236}">
                    <a16:creationId xmlns="" xmlns:a16="http://schemas.microsoft.com/office/drawing/2014/main" id="{C1C39E1D-15EE-48C8-B55B-08022A7729C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8" name="Freeform: Shape 37">
                <a:extLst>
                  <a:ext uri="{FF2B5EF4-FFF2-40B4-BE49-F238E27FC236}">
                    <a16:creationId xmlns="" xmlns:a16="http://schemas.microsoft.com/office/drawing/2014/main" id="{ED577E0C-07FB-4231-8072-5DF3B44C16C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9" name="Freeform: Shape 38">
                <a:extLst>
                  <a:ext uri="{FF2B5EF4-FFF2-40B4-BE49-F238E27FC236}">
                    <a16:creationId xmlns="" xmlns:a16="http://schemas.microsoft.com/office/drawing/2014/main" id="{29A40F15-538E-41E9-9E19-C63D93F4387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0" name="Freeform: Shape 39">
                <a:extLst>
                  <a:ext uri="{FF2B5EF4-FFF2-40B4-BE49-F238E27FC236}">
                    <a16:creationId xmlns="" xmlns:a16="http://schemas.microsoft.com/office/drawing/2014/main" id="{A5416930-B926-43E8-BDE5-C5D1981F11E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1" name="Freeform: Shape 40">
                <a:extLst>
                  <a:ext uri="{FF2B5EF4-FFF2-40B4-BE49-F238E27FC236}">
                    <a16:creationId xmlns="" xmlns:a16="http://schemas.microsoft.com/office/drawing/2014/main" id="{A6E4E422-62CE-47A9-AEAD-0EDA876D5C71}"/>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42" name="Freeform: Shape 41">
                <a:extLst>
                  <a:ext uri="{FF2B5EF4-FFF2-40B4-BE49-F238E27FC236}">
                    <a16:creationId xmlns="" xmlns:a16="http://schemas.microsoft.com/office/drawing/2014/main" id="{9983AB29-8A3C-45C2-9A8C-0BF94A1E3FAC}"/>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nvGrpSpPr>
            <p:cNvPr id="28" name="Group 27">
              <a:extLst>
                <a:ext uri="{FF2B5EF4-FFF2-40B4-BE49-F238E27FC236}">
                  <a16:creationId xmlns="" xmlns:a16="http://schemas.microsoft.com/office/drawing/2014/main" id="{35467981-2AFE-480C-BFAA-BE450B41E130}"/>
                </a:ext>
              </a:extLst>
            </p:cNvPr>
            <p:cNvGrpSpPr/>
            <p:nvPr/>
          </p:nvGrpSpPr>
          <p:grpSpPr>
            <a:xfrm rot="19361629" flipH="1">
              <a:off x="13519304" y="3604291"/>
              <a:ext cx="825203" cy="568334"/>
              <a:chOff x="3667032" y="1708483"/>
              <a:chExt cx="8105829" cy="5582653"/>
            </a:xfrm>
          </p:grpSpPr>
          <p:sp>
            <p:nvSpPr>
              <p:cNvPr id="29" name="Freeform: Shape 28">
                <a:extLst>
                  <a:ext uri="{FF2B5EF4-FFF2-40B4-BE49-F238E27FC236}">
                    <a16:creationId xmlns="" xmlns:a16="http://schemas.microsoft.com/office/drawing/2014/main" id="{27667868-145A-4811-A4E6-5D7AE07EC3C2}"/>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0" name="Freeform: Shape 29">
                <a:extLst>
                  <a:ext uri="{FF2B5EF4-FFF2-40B4-BE49-F238E27FC236}">
                    <a16:creationId xmlns="" xmlns:a16="http://schemas.microsoft.com/office/drawing/2014/main" id="{6A12FE78-44F7-4267-AE79-0AD4F734834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1" name="Freeform: Shape 30">
                <a:extLst>
                  <a:ext uri="{FF2B5EF4-FFF2-40B4-BE49-F238E27FC236}">
                    <a16:creationId xmlns="" xmlns:a16="http://schemas.microsoft.com/office/drawing/2014/main" id="{8020F11C-E489-465D-9DED-1A0D1CFB1332}"/>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2" name="Freeform: Shape 31">
                <a:extLst>
                  <a:ext uri="{FF2B5EF4-FFF2-40B4-BE49-F238E27FC236}">
                    <a16:creationId xmlns="" xmlns:a16="http://schemas.microsoft.com/office/drawing/2014/main" id="{000FF429-5E8B-43CC-ACC3-2B1E0E89096A}"/>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3" name="Freeform: Shape 32">
                <a:extLst>
                  <a:ext uri="{FF2B5EF4-FFF2-40B4-BE49-F238E27FC236}">
                    <a16:creationId xmlns="" xmlns:a16="http://schemas.microsoft.com/office/drawing/2014/main" id="{0F33EE23-C8C6-42A3-BEF4-66847440BE3A}"/>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4" name="Freeform: Shape 33">
                <a:extLst>
                  <a:ext uri="{FF2B5EF4-FFF2-40B4-BE49-F238E27FC236}">
                    <a16:creationId xmlns="" xmlns:a16="http://schemas.microsoft.com/office/drawing/2014/main" id="{A8C0CBCF-D596-4B50-AA5C-2DE18B2DE665}"/>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sp>
            <p:nvSpPr>
              <p:cNvPr id="35" name="Freeform: Shape 34">
                <a:extLst>
                  <a:ext uri="{FF2B5EF4-FFF2-40B4-BE49-F238E27FC236}">
                    <a16:creationId xmlns="" xmlns:a16="http://schemas.microsoft.com/office/drawing/2014/main" id="{0AE9311A-B6D9-48D6-9A10-E7CCE2DBF58D}"/>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1200">
                  <a:solidFill>
                    <a:prstClr val="white"/>
                  </a:solidFill>
                </a:endParaRPr>
              </a:p>
            </p:txBody>
          </p:sp>
        </p:grpSp>
      </p:grpSp>
      <p:grpSp>
        <p:nvGrpSpPr>
          <p:cNvPr id="113" name="Group 112">
            <a:extLst>
              <a:ext uri="{FF2B5EF4-FFF2-40B4-BE49-F238E27FC236}">
                <a16:creationId xmlns="" xmlns:a16="http://schemas.microsoft.com/office/drawing/2014/main" id="{31F27109-B9F6-4669-B633-B3038D2645A7}"/>
              </a:ext>
            </a:extLst>
          </p:cNvPr>
          <p:cNvGrpSpPr/>
          <p:nvPr/>
        </p:nvGrpSpPr>
        <p:grpSpPr>
          <a:xfrm>
            <a:off x="580029" y="4595774"/>
            <a:ext cx="5643636" cy="1501886"/>
            <a:chOff x="3960971" y="2767117"/>
            <a:chExt cx="4267200" cy="1321489"/>
          </a:xfrm>
        </p:grpSpPr>
        <p:sp>
          <p:nvSpPr>
            <p:cNvPr id="114" name="Freeform: Shape 113">
              <a:extLst>
                <a:ext uri="{FF2B5EF4-FFF2-40B4-BE49-F238E27FC236}">
                  <a16:creationId xmlns="" xmlns:a16="http://schemas.microsoft.com/office/drawing/2014/main" id="{222850DF-6339-45A0-9715-5EFBF62D4ECC}"/>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pPr defTabSz="914286"/>
              <a:endParaRPr lang="en-US" sz="1200">
                <a:solidFill>
                  <a:prstClr val="black"/>
                </a:solidFill>
              </a:endParaRPr>
            </a:p>
          </p:txBody>
        </p:sp>
        <p:sp>
          <p:nvSpPr>
            <p:cNvPr id="115" name="Freeform: Shape 114">
              <a:extLst>
                <a:ext uri="{FF2B5EF4-FFF2-40B4-BE49-F238E27FC236}">
                  <a16:creationId xmlns="" xmlns:a16="http://schemas.microsoft.com/office/drawing/2014/main" id="{09F7AC77-C86D-41F2-941E-BD42FC797410}"/>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pPr defTabSz="914286"/>
              <a:endParaRPr lang="en-US" sz="1200">
                <a:solidFill>
                  <a:prstClr val="black"/>
                </a:solidFill>
              </a:endParaRPr>
            </a:p>
          </p:txBody>
        </p:sp>
        <p:sp>
          <p:nvSpPr>
            <p:cNvPr id="116" name="Freeform: Shape 115">
              <a:extLst>
                <a:ext uri="{FF2B5EF4-FFF2-40B4-BE49-F238E27FC236}">
                  <a16:creationId xmlns="" xmlns:a16="http://schemas.microsoft.com/office/drawing/2014/main" id="{2B9C10CB-44CB-46F4-8C4A-2BD8013C237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pPr defTabSz="914286"/>
              <a:endParaRPr lang="en-US" sz="1200" dirty="0">
                <a:solidFill>
                  <a:prstClr val="black"/>
                </a:solidFill>
              </a:endParaRPr>
            </a:p>
          </p:txBody>
        </p:sp>
        <p:sp>
          <p:nvSpPr>
            <p:cNvPr id="117" name="Freeform: Shape 116">
              <a:extLst>
                <a:ext uri="{FF2B5EF4-FFF2-40B4-BE49-F238E27FC236}">
                  <a16:creationId xmlns="" xmlns:a16="http://schemas.microsoft.com/office/drawing/2014/main" id="{8EB2E6BD-2396-48EF-BEFF-AD7EDF7F8A75}"/>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pPr defTabSz="914286"/>
              <a:endParaRPr lang="en-US" sz="1200">
                <a:solidFill>
                  <a:prstClr val="black"/>
                </a:solidFill>
              </a:endParaRPr>
            </a:p>
          </p:txBody>
        </p:sp>
      </p:grpSp>
      <p:pic>
        <p:nvPicPr>
          <p:cNvPr id="2" name="Picture 1"/>
          <p:cNvPicPr>
            <a:picLocks noChangeAspect="1"/>
          </p:cNvPicPr>
          <p:nvPr/>
        </p:nvPicPr>
        <p:blipFill>
          <a:blip r:embed="rId3"/>
          <a:stretch>
            <a:fillRect/>
          </a:stretch>
        </p:blipFill>
        <p:spPr>
          <a:xfrm>
            <a:off x="182390" y="67517"/>
            <a:ext cx="2511770" cy="554784"/>
          </a:xfrm>
          <a:prstGeom prst="rect">
            <a:avLst/>
          </a:prstGeom>
        </p:spPr>
      </p:pic>
      <p:pic>
        <p:nvPicPr>
          <p:cNvPr id="3" name="Picture 2"/>
          <p:cNvPicPr>
            <a:picLocks noChangeAspect="1"/>
          </p:cNvPicPr>
          <p:nvPr/>
        </p:nvPicPr>
        <p:blipFill>
          <a:blip r:embed="rId4"/>
          <a:stretch>
            <a:fillRect/>
          </a:stretch>
        </p:blipFill>
        <p:spPr>
          <a:xfrm>
            <a:off x="11289698" y="67517"/>
            <a:ext cx="737680" cy="719390"/>
          </a:xfrm>
          <a:prstGeom prst="rect">
            <a:avLst/>
          </a:prstGeom>
        </p:spPr>
      </p:pic>
    </p:spTree>
    <p:extLst>
      <p:ext uri="{BB962C8B-B14F-4D97-AF65-F5344CB8AC3E}">
        <p14:creationId xmlns:p14="http://schemas.microsoft.com/office/powerpoint/2010/main" val="1810478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CommonLit</a:t>
            </a:r>
            <a:r>
              <a:rPr lang="en-US" dirty="0" smtClean="0"/>
              <a:t/>
            </a:r>
            <a:br>
              <a:rPr lang="en-US" dirty="0" smtClean="0"/>
            </a:br>
            <a:r>
              <a:rPr lang="en-US" dirty="0" smtClean="0"/>
              <a:t> </a:t>
            </a:r>
            <a:r>
              <a:rPr lang="en-US" dirty="0" smtClean="0">
                <a:hlinkClick r:id="rId2"/>
              </a:rPr>
              <a:t>https://www.commonlit.org/themes.html </a:t>
            </a:r>
            <a:endParaRPr lang="bg-BG" dirty="0"/>
          </a:p>
        </p:txBody>
      </p:sp>
      <p:pic>
        <p:nvPicPr>
          <p:cNvPr id="5" name="Content Placeholder 4"/>
          <p:cNvPicPr>
            <a:picLocks noGrp="1" noChangeAspect="1"/>
          </p:cNvPicPr>
          <p:nvPr>
            <p:ph sz="half" idx="1"/>
          </p:nvPr>
        </p:nvPicPr>
        <p:blipFill>
          <a:blip r:embed="rId3"/>
          <a:stretch>
            <a:fillRect/>
          </a:stretch>
        </p:blipFill>
        <p:spPr>
          <a:xfrm>
            <a:off x="2435216" y="2415833"/>
            <a:ext cx="2317223" cy="2052000"/>
          </a:xfrm>
          <a:prstGeom prst="rect">
            <a:avLst/>
          </a:prstGeom>
        </p:spPr>
      </p:pic>
      <p:sp>
        <p:nvSpPr>
          <p:cNvPr id="4" name="Content Placeholder 3"/>
          <p:cNvSpPr>
            <a:spLocks noGrp="1"/>
          </p:cNvSpPr>
          <p:nvPr>
            <p:ph sz="half" idx="2"/>
          </p:nvPr>
        </p:nvSpPr>
        <p:spPr/>
        <p:txBody>
          <a:bodyPr/>
          <a:lstStyle/>
          <a:p>
            <a:endParaRPr lang="en-US" dirty="0" smtClean="0"/>
          </a:p>
          <a:p>
            <a:r>
              <a:rPr lang="en-US" dirty="0" smtClean="0"/>
              <a:t>This site was designed to help grade K5 - K12 native speaker students develop their reading and comprehension skills, but can also be really useful for second language development</a:t>
            </a:r>
            <a:endParaRPr lang="bg-BG" dirty="0"/>
          </a:p>
        </p:txBody>
      </p:sp>
      <p:pic>
        <p:nvPicPr>
          <p:cNvPr id="6" name="Picture 5"/>
          <p:cNvPicPr>
            <a:picLocks noChangeAspect="1"/>
          </p:cNvPicPr>
          <p:nvPr/>
        </p:nvPicPr>
        <p:blipFill>
          <a:blip r:embed="rId4"/>
          <a:stretch>
            <a:fillRect/>
          </a:stretch>
        </p:blipFill>
        <p:spPr>
          <a:xfrm>
            <a:off x="268115" y="230188"/>
            <a:ext cx="2511770" cy="554784"/>
          </a:xfrm>
          <a:prstGeom prst="rect">
            <a:avLst/>
          </a:prstGeom>
        </p:spPr>
      </p:pic>
      <p:pic>
        <p:nvPicPr>
          <p:cNvPr id="7" name="Picture 6"/>
          <p:cNvPicPr>
            <a:picLocks noChangeAspect="1"/>
          </p:cNvPicPr>
          <p:nvPr/>
        </p:nvPicPr>
        <p:blipFill>
          <a:blip r:embed="rId5"/>
          <a:stretch>
            <a:fillRect/>
          </a:stretch>
        </p:blipFill>
        <p:spPr>
          <a:xfrm>
            <a:off x="11353800" y="230188"/>
            <a:ext cx="737680" cy="719390"/>
          </a:xfrm>
          <a:prstGeom prst="rect">
            <a:avLst/>
          </a:prstGeom>
        </p:spPr>
      </p:pic>
    </p:spTree>
    <p:extLst>
      <p:ext uri="{BB962C8B-B14F-4D97-AF65-F5344CB8AC3E}">
        <p14:creationId xmlns:p14="http://schemas.microsoft.com/office/powerpoint/2010/main" val="1206594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CommonLit</a:t>
            </a:r>
            <a:r>
              <a:rPr lang="en-US" dirty="0" smtClean="0"/>
              <a:t/>
            </a:r>
            <a:br>
              <a:rPr lang="en-US" dirty="0" smtClean="0"/>
            </a:br>
            <a:r>
              <a:rPr lang="en-US" dirty="0" smtClean="0"/>
              <a:t> </a:t>
            </a:r>
            <a:r>
              <a:rPr lang="en-US" dirty="0" smtClean="0">
                <a:hlinkClick r:id="rId2"/>
              </a:rPr>
              <a:t>https://www.commonlit.org/themes.html </a:t>
            </a:r>
            <a:endParaRPr lang="bg-BG" dirty="0"/>
          </a:p>
        </p:txBody>
      </p:sp>
      <p:pic>
        <p:nvPicPr>
          <p:cNvPr id="5" name="Content Placeholder 4"/>
          <p:cNvPicPr>
            <a:picLocks noGrp="1" noChangeAspect="1"/>
          </p:cNvPicPr>
          <p:nvPr>
            <p:ph sz="half" idx="1"/>
          </p:nvPr>
        </p:nvPicPr>
        <p:blipFill>
          <a:blip r:embed="rId3"/>
          <a:stretch>
            <a:fillRect/>
          </a:stretch>
        </p:blipFill>
        <p:spPr>
          <a:xfrm>
            <a:off x="1786788" y="1825625"/>
            <a:ext cx="3284423" cy="4351338"/>
          </a:xfrm>
          <a:prstGeom prst="rect">
            <a:avLst/>
          </a:prstGeom>
        </p:spPr>
      </p:pic>
      <p:sp>
        <p:nvSpPr>
          <p:cNvPr id="4" name="Content Placeholder 3"/>
          <p:cNvSpPr>
            <a:spLocks noGrp="1"/>
          </p:cNvSpPr>
          <p:nvPr>
            <p:ph sz="half" idx="2"/>
          </p:nvPr>
        </p:nvSpPr>
        <p:spPr/>
        <p:txBody>
          <a:bodyPr>
            <a:normAutofit fontScale="85000" lnSpcReduction="20000"/>
          </a:bodyPr>
          <a:lstStyle/>
          <a:p>
            <a:r>
              <a:rPr lang="en-US" dirty="0" smtClean="0"/>
              <a:t>Students can choose from a range of graded texts and get a wide range of interactive activities and reading support. Teachers can also register on the site and assign speciﬁc texts to their students. The reading support tools combine text-dependent comprehension questions and discussion type questions to focus students’ attention as well as text-to-speech and dictionary / glossary type vocabulary support. Students and teachers can also download the text as a pdf ﬁle. This is great for getting students to work more autonomously on their reading skills.</a:t>
            </a:r>
          </a:p>
          <a:p>
            <a:endParaRPr lang="bg-BG" dirty="0"/>
          </a:p>
        </p:txBody>
      </p:sp>
      <p:pic>
        <p:nvPicPr>
          <p:cNvPr id="6" name="Picture 5"/>
          <p:cNvPicPr>
            <a:picLocks noChangeAspect="1"/>
          </p:cNvPicPr>
          <p:nvPr/>
        </p:nvPicPr>
        <p:blipFill>
          <a:blip r:embed="rId4"/>
          <a:stretch>
            <a:fillRect/>
          </a:stretch>
        </p:blipFill>
        <p:spPr>
          <a:xfrm>
            <a:off x="297144" y="230188"/>
            <a:ext cx="2511770" cy="554784"/>
          </a:xfrm>
          <a:prstGeom prst="rect">
            <a:avLst/>
          </a:prstGeom>
        </p:spPr>
      </p:pic>
      <p:pic>
        <p:nvPicPr>
          <p:cNvPr id="7" name="Picture 6"/>
          <p:cNvPicPr>
            <a:picLocks noChangeAspect="1"/>
          </p:cNvPicPr>
          <p:nvPr/>
        </p:nvPicPr>
        <p:blipFill>
          <a:blip r:embed="rId5"/>
          <a:stretch>
            <a:fillRect/>
          </a:stretch>
        </p:blipFill>
        <p:spPr>
          <a:xfrm>
            <a:off x="11353800" y="230188"/>
            <a:ext cx="737680" cy="719390"/>
          </a:xfrm>
          <a:prstGeom prst="rect">
            <a:avLst/>
          </a:prstGeom>
        </p:spPr>
      </p:pic>
    </p:spTree>
    <p:extLst>
      <p:ext uri="{BB962C8B-B14F-4D97-AF65-F5344CB8AC3E}">
        <p14:creationId xmlns:p14="http://schemas.microsoft.com/office/powerpoint/2010/main" val="1922640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ReadWorks</a:t>
            </a:r>
            <a:r>
              <a:rPr lang="en-US" dirty="0" smtClean="0"/>
              <a:t> Digital </a:t>
            </a:r>
            <a:br>
              <a:rPr lang="en-US" dirty="0" smtClean="0"/>
            </a:br>
            <a:r>
              <a:rPr lang="en-US" dirty="0" smtClean="0"/>
              <a:t> </a:t>
            </a:r>
            <a:r>
              <a:rPr lang="en-US" dirty="0" smtClean="0">
                <a:hlinkClick r:id="rId2"/>
              </a:rPr>
              <a:t>http://digital.readworks.org/ </a:t>
            </a:r>
            <a:endParaRPr lang="bg-BG" dirty="0"/>
          </a:p>
        </p:txBody>
      </p:sp>
      <p:pic>
        <p:nvPicPr>
          <p:cNvPr id="5" name="Content Placeholder 4"/>
          <p:cNvPicPr>
            <a:picLocks noGrp="1" noChangeAspect="1"/>
          </p:cNvPicPr>
          <p:nvPr>
            <p:ph sz="half" idx="1"/>
          </p:nvPr>
        </p:nvPicPr>
        <p:blipFill>
          <a:blip r:embed="rId3"/>
          <a:stretch>
            <a:fillRect/>
          </a:stretch>
        </p:blipFill>
        <p:spPr>
          <a:xfrm>
            <a:off x="2140403" y="3137294"/>
            <a:ext cx="2622860" cy="864000"/>
          </a:xfrm>
          <a:prstGeom prst="rect">
            <a:avLst/>
          </a:prstGeom>
        </p:spPr>
      </p:pic>
      <p:sp>
        <p:nvSpPr>
          <p:cNvPr id="4" name="Content Placeholder 3"/>
          <p:cNvSpPr>
            <a:spLocks noGrp="1"/>
          </p:cNvSpPr>
          <p:nvPr>
            <p:ph sz="half" idx="2"/>
          </p:nvPr>
        </p:nvSpPr>
        <p:spPr/>
        <p:txBody>
          <a:bodyPr/>
          <a:lstStyle/>
          <a:p>
            <a:endParaRPr lang="en-US" dirty="0" smtClean="0"/>
          </a:p>
          <a:p>
            <a:r>
              <a:rPr lang="en-US" dirty="0" smtClean="0"/>
              <a:t>Like many of the other tools this site helps teachers ﬁnd ready made reading activities that they can assign to students. The site has ready prepared questions for the texts as well as vocabulary support.</a:t>
            </a:r>
            <a:endParaRPr lang="bg-BG" dirty="0"/>
          </a:p>
        </p:txBody>
      </p:sp>
      <p:pic>
        <p:nvPicPr>
          <p:cNvPr id="6" name="Picture 5"/>
          <p:cNvPicPr>
            <a:picLocks noChangeAspect="1"/>
          </p:cNvPicPr>
          <p:nvPr/>
        </p:nvPicPr>
        <p:blipFill>
          <a:blip r:embed="rId4"/>
          <a:stretch>
            <a:fillRect/>
          </a:stretch>
        </p:blipFill>
        <p:spPr>
          <a:xfrm>
            <a:off x="253601" y="230188"/>
            <a:ext cx="2511770" cy="554784"/>
          </a:xfrm>
          <a:prstGeom prst="rect">
            <a:avLst/>
          </a:prstGeom>
        </p:spPr>
      </p:pic>
      <p:pic>
        <p:nvPicPr>
          <p:cNvPr id="7" name="Picture 6"/>
          <p:cNvPicPr>
            <a:picLocks noChangeAspect="1"/>
          </p:cNvPicPr>
          <p:nvPr/>
        </p:nvPicPr>
        <p:blipFill>
          <a:blip r:embed="rId5"/>
          <a:stretch>
            <a:fillRect/>
          </a:stretch>
        </p:blipFill>
        <p:spPr>
          <a:xfrm>
            <a:off x="11200719" y="230188"/>
            <a:ext cx="737680" cy="719390"/>
          </a:xfrm>
          <a:prstGeom prst="rect">
            <a:avLst/>
          </a:prstGeom>
        </p:spPr>
      </p:pic>
    </p:spTree>
    <p:extLst>
      <p:ext uri="{BB962C8B-B14F-4D97-AF65-F5344CB8AC3E}">
        <p14:creationId xmlns:p14="http://schemas.microsoft.com/office/powerpoint/2010/main" val="926567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ReadWorks</a:t>
            </a:r>
            <a:r>
              <a:rPr lang="en-US" dirty="0" smtClean="0"/>
              <a:t> Digital </a:t>
            </a:r>
            <a:br>
              <a:rPr lang="en-US" dirty="0" smtClean="0"/>
            </a:br>
            <a:r>
              <a:rPr lang="en-US" dirty="0" smtClean="0"/>
              <a:t> </a:t>
            </a:r>
            <a:r>
              <a:rPr lang="en-US" dirty="0" smtClean="0">
                <a:hlinkClick r:id="rId2"/>
              </a:rPr>
              <a:t>http://digital.readworks.org/ </a:t>
            </a:r>
            <a:endParaRPr lang="bg-BG" dirty="0"/>
          </a:p>
        </p:txBody>
      </p:sp>
      <p:pic>
        <p:nvPicPr>
          <p:cNvPr id="5" name="Content Placeholder 4"/>
          <p:cNvPicPr>
            <a:picLocks noGrp="1" noChangeAspect="1"/>
          </p:cNvPicPr>
          <p:nvPr>
            <p:ph sz="half" idx="1"/>
          </p:nvPr>
        </p:nvPicPr>
        <p:blipFill>
          <a:blip r:embed="rId3"/>
          <a:stretch>
            <a:fillRect/>
          </a:stretch>
        </p:blipFill>
        <p:spPr>
          <a:xfrm>
            <a:off x="838200" y="2599023"/>
            <a:ext cx="5181600" cy="2804541"/>
          </a:xfrm>
          <a:prstGeom prst="rect">
            <a:avLst/>
          </a:prstGeom>
        </p:spPr>
      </p:pic>
      <p:sp>
        <p:nvSpPr>
          <p:cNvPr id="4" name="Content Placeholder 3"/>
          <p:cNvSpPr>
            <a:spLocks noGrp="1"/>
          </p:cNvSpPr>
          <p:nvPr>
            <p:ph sz="half" idx="2"/>
          </p:nvPr>
        </p:nvSpPr>
        <p:spPr/>
        <p:txBody>
          <a:bodyPr/>
          <a:lstStyle/>
          <a:p>
            <a:endParaRPr lang="en-US" dirty="0" smtClean="0"/>
          </a:p>
          <a:p>
            <a:r>
              <a:rPr lang="en-US" dirty="0" err="1" smtClean="0"/>
              <a:t>ReadWorks</a:t>
            </a:r>
            <a:r>
              <a:rPr lang="en-US" dirty="0" smtClean="0"/>
              <a:t> also makes it very easy to print the articles for use in classrooms where there is limited internet connectivity. The site looks like it will be better for higher level readers rather than beginners as many of the articles are quite complex.</a:t>
            </a:r>
          </a:p>
          <a:p>
            <a:endParaRPr lang="en-US" dirty="0" smtClean="0"/>
          </a:p>
        </p:txBody>
      </p:sp>
      <p:pic>
        <p:nvPicPr>
          <p:cNvPr id="6" name="Picture 5"/>
          <p:cNvPicPr>
            <a:picLocks noChangeAspect="1"/>
          </p:cNvPicPr>
          <p:nvPr/>
        </p:nvPicPr>
        <p:blipFill>
          <a:blip r:embed="rId4"/>
          <a:stretch>
            <a:fillRect/>
          </a:stretch>
        </p:blipFill>
        <p:spPr>
          <a:xfrm>
            <a:off x="253601" y="230188"/>
            <a:ext cx="2511770" cy="554784"/>
          </a:xfrm>
          <a:prstGeom prst="rect">
            <a:avLst/>
          </a:prstGeom>
        </p:spPr>
      </p:pic>
      <p:pic>
        <p:nvPicPr>
          <p:cNvPr id="7" name="Picture 6"/>
          <p:cNvPicPr>
            <a:picLocks noChangeAspect="1"/>
          </p:cNvPicPr>
          <p:nvPr/>
        </p:nvPicPr>
        <p:blipFill>
          <a:blip r:embed="rId5"/>
          <a:stretch>
            <a:fillRect/>
          </a:stretch>
        </p:blipFill>
        <p:spPr>
          <a:xfrm>
            <a:off x="11200719" y="230188"/>
            <a:ext cx="737680" cy="719390"/>
          </a:xfrm>
          <a:prstGeom prst="rect">
            <a:avLst/>
          </a:prstGeom>
        </p:spPr>
      </p:pic>
    </p:spTree>
    <p:extLst>
      <p:ext uri="{BB962C8B-B14F-4D97-AF65-F5344CB8AC3E}">
        <p14:creationId xmlns:p14="http://schemas.microsoft.com/office/powerpoint/2010/main" val="454968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DreamReader</a:t>
            </a:r>
            <a:r>
              <a:rPr lang="en-US" dirty="0" smtClean="0"/>
              <a:t/>
            </a:r>
            <a:br>
              <a:rPr lang="en-US" dirty="0" smtClean="0"/>
            </a:br>
            <a:r>
              <a:rPr lang="en-US" dirty="0" smtClean="0"/>
              <a:t> </a:t>
            </a:r>
            <a:r>
              <a:rPr lang="en-US" dirty="0" smtClean="0">
                <a:hlinkClick r:id="rId2"/>
              </a:rPr>
              <a:t>http://dreamreader.net/ </a:t>
            </a:r>
            <a:endParaRPr lang="bg-BG" dirty="0"/>
          </a:p>
        </p:txBody>
      </p:sp>
      <p:pic>
        <p:nvPicPr>
          <p:cNvPr id="5" name="Content Placeholder 4"/>
          <p:cNvPicPr>
            <a:picLocks noGrp="1" noChangeAspect="1"/>
          </p:cNvPicPr>
          <p:nvPr>
            <p:ph sz="half" idx="1"/>
          </p:nvPr>
        </p:nvPicPr>
        <p:blipFill>
          <a:blip r:embed="rId3"/>
          <a:stretch>
            <a:fillRect/>
          </a:stretch>
        </p:blipFill>
        <p:spPr>
          <a:xfrm>
            <a:off x="1970991" y="2567101"/>
            <a:ext cx="3095054" cy="2376000"/>
          </a:xfrm>
          <a:prstGeom prst="rect">
            <a:avLst/>
          </a:prstGeom>
        </p:spPr>
      </p:pic>
      <p:sp>
        <p:nvSpPr>
          <p:cNvPr id="4" name="Content Placeholder 3"/>
          <p:cNvSpPr>
            <a:spLocks noGrp="1"/>
          </p:cNvSpPr>
          <p:nvPr>
            <p:ph sz="half" idx="2"/>
          </p:nvPr>
        </p:nvSpPr>
        <p:spPr/>
        <p:txBody>
          <a:bodyPr/>
          <a:lstStyle/>
          <a:p>
            <a:endParaRPr lang="en-US" dirty="0" smtClean="0"/>
          </a:p>
          <a:p>
            <a:r>
              <a:rPr lang="en-US" dirty="0" smtClean="0"/>
              <a:t>This site was designed speciﬁcally for English language learners and has a range of reading texts at different levels. Each text also has an interactive online quiz and an audio recording of the text. </a:t>
            </a:r>
          </a:p>
          <a:p>
            <a:pPr marL="0" indent="0">
              <a:buNone/>
            </a:pPr>
            <a:endParaRPr lang="bg-BG" dirty="0"/>
          </a:p>
        </p:txBody>
      </p:sp>
      <p:pic>
        <p:nvPicPr>
          <p:cNvPr id="6" name="Picture 5"/>
          <p:cNvPicPr>
            <a:picLocks noChangeAspect="1"/>
          </p:cNvPicPr>
          <p:nvPr/>
        </p:nvPicPr>
        <p:blipFill>
          <a:blip r:embed="rId4"/>
          <a:stretch>
            <a:fillRect/>
          </a:stretch>
        </p:blipFill>
        <p:spPr>
          <a:xfrm>
            <a:off x="268115" y="230188"/>
            <a:ext cx="2511770" cy="554784"/>
          </a:xfrm>
          <a:prstGeom prst="rect">
            <a:avLst/>
          </a:prstGeom>
        </p:spPr>
      </p:pic>
      <p:pic>
        <p:nvPicPr>
          <p:cNvPr id="7" name="Picture 6"/>
          <p:cNvPicPr>
            <a:picLocks noChangeAspect="1"/>
          </p:cNvPicPr>
          <p:nvPr/>
        </p:nvPicPr>
        <p:blipFill>
          <a:blip r:embed="rId5"/>
          <a:stretch>
            <a:fillRect/>
          </a:stretch>
        </p:blipFill>
        <p:spPr>
          <a:xfrm>
            <a:off x="11186205" y="147885"/>
            <a:ext cx="737680" cy="719390"/>
          </a:xfrm>
          <a:prstGeom prst="rect">
            <a:avLst/>
          </a:prstGeom>
        </p:spPr>
      </p:pic>
    </p:spTree>
    <p:extLst>
      <p:ext uri="{BB962C8B-B14F-4D97-AF65-F5344CB8AC3E}">
        <p14:creationId xmlns:p14="http://schemas.microsoft.com/office/powerpoint/2010/main" val="3415489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DreamReader</a:t>
            </a:r>
            <a:r>
              <a:rPr lang="en-US" dirty="0" smtClean="0"/>
              <a:t/>
            </a:r>
            <a:br>
              <a:rPr lang="en-US" dirty="0" smtClean="0"/>
            </a:br>
            <a:r>
              <a:rPr lang="en-US" dirty="0" smtClean="0"/>
              <a:t> </a:t>
            </a:r>
            <a:r>
              <a:rPr lang="en-US" dirty="0" smtClean="0">
                <a:hlinkClick r:id="rId2"/>
              </a:rPr>
              <a:t>http://dreamreader.net/ </a:t>
            </a:r>
            <a:endParaRPr lang="bg-BG" dirty="0"/>
          </a:p>
        </p:txBody>
      </p:sp>
      <p:pic>
        <p:nvPicPr>
          <p:cNvPr id="5" name="Content Placeholder 4"/>
          <p:cNvPicPr>
            <a:picLocks noGrp="1" noChangeAspect="1"/>
          </p:cNvPicPr>
          <p:nvPr>
            <p:ph sz="half" idx="1"/>
          </p:nvPr>
        </p:nvPicPr>
        <p:blipFill>
          <a:blip r:embed="rId3"/>
          <a:stretch>
            <a:fillRect/>
          </a:stretch>
        </p:blipFill>
        <p:spPr>
          <a:xfrm>
            <a:off x="838200" y="2274769"/>
            <a:ext cx="5181600" cy="3453050"/>
          </a:xfrm>
          <a:prstGeom prst="rect">
            <a:avLst/>
          </a:prstGeom>
        </p:spPr>
      </p:pic>
      <p:sp>
        <p:nvSpPr>
          <p:cNvPr id="4" name="Content Placeholder 3"/>
          <p:cNvSpPr>
            <a:spLocks noGrp="1"/>
          </p:cNvSpPr>
          <p:nvPr>
            <p:ph sz="half" idx="2"/>
          </p:nvPr>
        </p:nvSpPr>
        <p:spPr/>
        <p:txBody>
          <a:bodyPr>
            <a:normAutofit lnSpcReduction="10000"/>
          </a:bodyPr>
          <a:lstStyle/>
          <a:p>
            <a:endParaRPr lang="en-US" dirty="0" smtClean="0"/>
          </a:p>
          <a:p>
            <a:pPr marL="0" indent="0">
              <a:buNone/>
            </a:pPr>
            <a:r>
              <a:rPr lang="en-US" dirty="0" smtClean="0"/>
              <a:t>The materials can also be downloaded as pdf and printed for use in the classroom. Each one also has a downloadable version of the audio ﬁle. These materials are great for homework reading assignments or for use in the classroom. This is a really useful free resource which is constantly being up-dated.</a:t>
            </a:r>
          </a:p>
          <a:p>
            <a:pPr marL="0" indent="0">
              <a:buNone/>
            </a:pPr>
            <a:endParaRPr lang="bg-BG" dirty="0"/>
          </a:p>
        </p:txBody>
      </p:sp>
      <p:pic>
        <p:nvPicPr>
          <p:cNvPr id="6" name="Picture 5"/>
          <p:cNvPicPr>
            <a:picLocks noChangeAspect="1"/>
          </p:cNvPicPr>
          <p:nvPr/>
        </p:nvPicPr>
        <p:blipFill>
          <a:blip r:embed="rId4"/>
          <a:stretch>
            <a:fillRect/>
          </a:stretch>
        </p:blipFill>
        <p:spPr>
          <a:xfrm>
            <a:off x="268115" y="230188"/>
            <a:ext cx="2511770" cy="554784"/>
          </a:xfrm>
          <a:prstGeom prst="rect">
            <a:avLst/>
          </a:prstGeom>
        </p:spPr>
      </p:pic>
      <p:pic>
        <p:nvPicPr>
          <p:cNvPr id="7" name="Picture 6"/>
          <p:cNvPicPr>
            <a:picLocks noChangeAspect="1"/>
          </p:cNvPicPr>
          <p:nvPr/>
        </p:nvPicPr>
        <p:blipFill>
          <a:blip r:embed="rId5"/>
          <a:stretch>
            <a:fillRect/>
          </a:stretch>
        </p:blipFill>
        <p:spPr>
          <a:xfrm>
            <a:off x="11292114" y="147885"/>
            <a:ext cx="737680" cy="719390"/>
          </a:xfrm>
          <a:prstGeom prst="rect">
            <a:avLst/>
          </a:prstGeom>
        </p:spPr>
      </p:pic>
    </p:spTree>
    <p:extLst>
      <p:ext uri="{BB962C8B-B14F-4D97-AF65-F5344CB8AC3E}">
        <p14:creationId xmlns:p14="http://schemas.microsoft.com/office/powerpoint/2010/main" val="266639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Lingro</a:t>
            </a:r>
            <a:r>
              <a:rPr lang="en-US" dirty="0" smtClean="0"/>
              <a:t> </a:t>
            </a:r>
            <a:br>
              <a:rPr lang="en-US" dirty="0" smtClean="0"/>
            </a:br>
            <a:r>
              <a:rPr lang="en-US" dirty="0" smtClean="0">
                <a:hlinkClick r:id="rId2"/>
              </a:rPr>
              <a:t>http://lingro.com/ </a:t>
            </a:r>
            <a:endParaRPr lang="bg-BG" dirty="0"/>
          </a:p>
        </p:txBody>
      </p:sp>
      <p:pic>
        <p:nvPicPr>
          <p:cNvPr id="5" name="Content Placeholder 4"/>
          <p:cNvPicPr>
            <a:picLocks noGrp="1" noChangeAspect="1"/>
          </p:cNvPicPr>
          <p:nvPr>
            <p:ph sz="half" idx="1"/>
          </p:nvPr>
        </p:nvPicPr>
        <p:blipFill>
          <a:blip r:embed="rId3"/>
          <a:stretch>
            <a:fillRect/>
          </a:stretch>
        </p:blipFill>
        <p:spPr>
          <a:xfrm>
            <a:off x="1860096" y="2576172"/>
            <a:ext cx="2369080" cy="2124000"/>
          </a:xfrm>
          <a:prstGeom prst="rect">
            <a:avLst/>
          </a:prstGeom>
        </p:spPr>
      </p:pic>
      <p:sp>
        <p:nvSpPr>
          <p:cNvPr id="4" name="Content Placeholder 3"/>
          <p:cNvSpPr>
            <a:spLocks noGrp="1"/>
          </p:cNvSpPr>
          <p:nvPr>
            <p:ph sz="half" idx="2"/>
          </p:nvPr>
        </p:nvSpPr>
        <p:spPr/>
        <p:txBody>
          <a:bodyPr>
            <a:normAutofit fontScale="85000" lnSpcReduction="20000"/>
          </a:bodyPr>
          <a:lstStyle/>
          <a:p>
            <a:pPr marL="0" indent="0">
              <a:buNone/>
            </a:pPr>
            <a:r>
              <a:rPr lang="en-US" dirty="0" smtClean="0"/>
              <a:t>This is a tool that can be used to assist students with the reading of more challenging web based texts. </a:t>
            </a:r>
          </a:p>
          <a:p>
            <a:pPr marL="0" indent="0">
              <a:buNone/>
            </a:pPr>
            <a:r>
              <a:rPr lang="en-US" dirty="0" smtClean="0"/>
              <a:t>They simply add the URL of the text to </a:t>
            </a:r>
            <a:r>
              <a:rPr lang="en-US" dirty="0" err="1" smtClean="0"/>
              <a:t>Lingro</a:t>
            </a:r>
            <a:r>
              <a:rPr lang="en-US" dirty="0" smtClean="0"/>
              <a:t> and it overlays an interactive dictionary on the text. Students can then click on any word to get a dictionary deﬁnition or translation. The words they click on are collected in the </a:t>
            </a:r>
            <a:r>
              <a:rPr lang="en-US" dirty="0" err="1" smtClean="0"/>
              <a:t>Lingro</a:t>
            </a:r>
            <a:r>
              <a:rPr lang="en-US" dirty="0" smtClean="0"/>
              <a:t> ‘history’ and students can then add them to wordlists in the ‘Learn’ section of the site. The wordlists they create can then be converted into interactive ﬂashcards for vocabulary revision.</a:t>
            </a:r>
            <a:endParaRPr lang="bg-BG" dirty="0"/>
          </a:p>
        </p:txBody>
      </p:sp>
      <p:pic>
        <p:nvPicPr>
          <p:cNvPr id="6" name="Picture 5"/>
          <p:cNvPicPr>
            <a:picLocks noChangeAspect="1"/>
          </p:cNvPicPr>
          <p:nvPr/>
        </p:nvPicPr>
        <p:blipFill>
          <a:blip r:embed="rId4"/>
          <a:stretch>
            <a:fillRect/>
          </a:stretch>
        </p:blipFill>
        <p:spPr>
          <a:xfrm>
            <a:off x="311658" y="230188"/>
            <a:ext cx="2511770" cy="554784"/>
          </a:xfrm>
          <a:prstGeom prst="rect">
            <a:avLst/>
          </a:prstGeom>
        </p:spPr>
      </p:pic>
      <p:pic>
        <p:nvPicPr>
          <p:cNvPr id="7" name="Picture 6"/>
          <p:cNvPicPr>
            <a:picLocks noChangeAspect="1"/>
          </p:cNvPicPr>
          <p:nvPr/>
        </p:nvPicPr>
        <p:blipFill>
          <a:blip r:embed="rId5"/>
          <a:stretch>
            <a:fillRect/>
          </a:stretch>
        </p:blipFill>
        <p:spPr>
          <a:xfrm>
            <a:off x="11353800" y="147885"/>
            <a:ext cx="737680" cy="719390"/>
          </a:xfrm>
          <a:prstGeom prst="rect">
            <a:avLst/>
          </a:prstGeom>
        </p:spPr>
      </p:pic>
    </p:spTree>
    <p:extLst>
      <p:ext uri="{BB962C8B-B14F-4D97-AF65-F5344CB8AC3E}">
        <p14:creationId xmlns:p14="http://schemas.microsoft.com/office/powerpoint/2010/main" val="3283576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Lingro</a:t>
            </a:r>
            <a:r>
              <a:rPr lang="en-US" dirty="0" smtClean="0"/>
              <a:t> </a:t>
            </a:r>
            <a:br>
              <a:rPr lang="en-US" dirty="0" smtClean="0"/>
            </a:br>
            <a:r>
              <a:rPr lang="en-US" dirty="0" smtClean="0">
                <a:hlinkClick r:id="rId2"/>
              </a:rPr>
              <a:t>http://lingro.com/ </a:t>
            </a:r>
            <a:endParaRPr lang="bg-BG" dirty="0"/>
          </a:p>
        </p:txBody>
      </p:sp>
      <p:pic>
        <p:nvPicPr>
          <p:cNvPr id="5" name="Content Placeholder 4"/>
          <p:cNvPicPr>
            <a:picLocks noGrp="1" noChangeAspect="1"/>
          </p:cNvPicPr>
          <p:nvPr>
            <p:ph sz="half" idx="1"/>
          </p:nvPr>
        </p:nvPicPr>
        <p:blipFill>
          <a:blip r:embed="rId3"/>
          <a:stretch>
            <a:fillRect/>
          </a:stretch>
        </p:blipFill>
        <p:spPr>
          <a:xfrm>
            <a:off x="1538739" y="2421505"/>
            <a:ext cx="3759490" cy="2160000"/>
          </a:xfrm>
          <a:prstGeom prst="rect">
            <a:avLst/>
          </a:prstGeom>
        </p:spPr>
      </p:pic>
      <p:sp>
        <p:nvSpPr>
          <p:cNvPr id="4" name="Content Placeholder 3"/>
          <p:cNvSpPr>
            <a:spLocks noGrp="1"/>
          </p:cNvSpPr>
          <p:nvPr>
            <p:ph sz="half" idx="2"/>
          </p:nvPr>
        </p:nvSpPr>
        <p:spPr/>
        <p:txBody>
          <a:bodyPr/>
          <a:lstStyle/>
          <a:p>
            <a:r>
              <a:rPr lang="en-US" dirty="0" smtClean="0"/>
              <a:t>The ‘Sentence History’ part of the site also stores a link to the original text where the student found the word and the sentence that it appeared in, so students also have an example sentence and information about context. Used over time this can be a really powerful tool to help students develop their reading skills and vocabulary.</a:t>
            </a:r>
          </a:p>
          <a:p>
            <a:endParaRPr lang="bg-BG" dirty="0"/>
          </a:p>
        </p:txBody>
      </p:sp>
      <p:pic>
        <p:nvPicPr>
          <p:cNvPr id="6" name="Picture 5"/>
          <p:cNvPicPr>
            <a:picLocks noChangeAspect="1"/>
          </p:cNvPicPr>
          <p:nvPr/>
        </p:nvPicPr>
        <p:blipFill>
          <a:blip r:embed="rId4"/>
          <a:stretch>
            <a:fillRect/>
          </a:stretch>
        </p:blipFill>
        <p:spPr>
          <a:xfrm>
            <a:off x="282854" y="365125"/>
            <a:ext cx="2511770" cy="554784"/>
          </a:xfrm>
          <a:prstGeom prst="rect">
            <a:avLst/>
          </a:prstGeom>
        </p:spPr>
      </p:pic>
      <p:pic>
        <p:nvPicPr>
          <p:cNvPr id="7" name="Picture 6"/>
          <p:cNvPicPr>
            <a:picLocks noChangeAspect="1"/>
          </p:cNvPicPr>
          <p:nvPr/>
        </p:nvPicPr>
        <p:blipFill>
          <a:blip r:embed="rId5"/>
          <a:stretch>
            <a:fillRect/>
          </a:stretch>
        </p:blipFill>
        <p:spPr>
          <a:xfrm>
            <a:off x="11342914" y="200519"/>
            <a:ext cx="737680" cy="719390"/>
          </a:xfrm>
          <a:prstGeom prst="rect">
            <a:avLst/>
          </a:prstGeom>
        </p:spPr>
      </p:pic>
    </p:spTree>
    <p:extLst>
      <p:ext uri="{BB962C8B-B14F-4D97-AF65-F5344CB8AC3E}">
        <p14:creationId xmlns:p14="http://schemas.microsoft.com/office/powerpoint/2010/main" val="2741549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Scrible</a:t>
            </a:r>
            <a:r>
              <a:rPr lang="en-US" dirty="0" smtClean="0"/>
              <a:t> </a:t>
            </a:r>
            <a:br>
              <a:rPr lang="en-US" dirty="0" smtClean="0"/>
            </a:br>
            <a:r>
              <a:rPr lang="en-US" dirty="0" smtClean="0">
                <a:hlinkClick r:id="rId2"/>
              </a:rPr>
              <a:t>https://www.scrible.com/ </a:t>
            </a:r>
            <a:endParaRPr lang="bg-BG" dirty="0"/>
          </a:p>
        </p:txBody>
      </p:sp>
      <p:pic>
        <p:nvPicPr>
          <p:cNvPr id="5" name="Content Placeholder 4"/>
          <p:cNvPicPr>
            <a:picLocks noGrp="1" noChangeAspect="1"/>
          </p:cNvPicPr>
          <p:nvPr>
            <p:ph sz="half" idx="1"/>
          </p:nvPr>
        </p:nvPicPr>
        <p:blipFill>
          <a:blip r:embed="rId3"/>
          <a:stretch>
            <a:fillRect/>
          </a:stretch>
        </p:blipFill>
        <p:spPr>
          <a:xfrm>
            <a:off x="1664154" y="2500880"/>
            <a:ext cx="3380868" cy="2304000"/>
          </a:xfrm>
          <a:prstGeom prst="rect">
            <a:avLst/>
          </a:prstGeom>
        </p:spPr>
      </p:pic>
      <p:sp>
        <p:nvSpPr>
          <p:cNvPr id="4" name="Content Placeholder 3"/>
          <p:cNvSpPr>
            <a:spLocks noGrp="1"/>
          </p:cNvSpPr>
          <p:nvPr>
            <p:ph sz="half" idx="2"/>
          </p:nvPr>
        </p:nvSpPr>
        <p:spPr/>
        <p:txBody>
          <a:bodyPr/>
          <a:lstStyle/>
          <a:p>
            <a:endParaRPr lang="en-US" dirty="0" smtClean="0"/>
          </a:p>
          <a:p>
            <a:r>
              <a:rPr lang="en-US" dirty="0" smtClean="0"/>
              <a:t>To use </a:t>
            </a:r>
            <a:r>
              <a:rPr lang="en-US" dirty="0" err="1" smtClean="0"/>
              <a:t>Scrible</a:t>
            </a:r>
            <a:r>
              <a:rPr lang="en-US" dirty="0" smtClean="0"/>
              <a:t> you need to </a:t>
            </a:r>
            <a:r>
              <a:rPr lang="en-US" dirty="0" err="1" smtClean="0"/>
              <a:t>instal</a:t>
            </a:r>
            <a:r>
              <a:rPr lang="en-US" dirty="0" smtClean="0"/>
              <a:t> a browser plugin. </a:t>
            </a:r>
            <a:r>
              <a:rPr lang="en-US" dirty="0" err="1" smtClean="0"/>
              <a:t>Scrible</a:t>
            </a:r>
            <a:r>
              <a:rPr lang="en-US" dirty="0" smtClean="0"/>
              <a:t> can be installed on most browsers including mobile versions. </a:t>
            </a:r>
            <a:endParaRPr lang="bg-BG" dirty="0"/>
          </a:p>
        </p:txBody>
      </p:sp>
      <p:pic>
        <p:nvPicPr>
          <p:cNvPr id="6" name="Picture 5"/>
          <p:cNvPicPr>
            <a:picLocks noChangeAspect="1"/>
          </p:cNvPicPr>
          <p:nvPr/>
        </p:nvPicPr>
        <p:blipFill>
          <a:blip r:embed="rId4"/>
          <a:stretch>
            <a:fillRect/>
          </a:stretch>
        </p:blipFill>
        <p:spPr>
          <a:xfrm>
            <a:off x="11184531" y="108390"/>
            <a:ext cx="737680" cy="719390"/>
          </a:xfrm>
          <a:prstGeom prst="rect">
            <a:avLst/>
          </a:prstGeom>
        </p:spPr>
      </p:pic>
      <p:pic>
        <p:nvPicPr>
          <p:cNvPr id="7" name="Picture 6"/>
          <p:cNvPicPr>
            <a:picLocks noChangeAspect="1"/>
          </p:cNvPicPr>
          <p:nvPr/>
        </p:nvPicPr>
        <p:blipFill>
          <a:blip r:embed="rId5"/>
          <a:stretch>
            <a:fillRect/>
          </a:stretch>
        </p:blipFill>
        <p:spPr>
          <a:xfrm>
            <a:off x="137487" y="272996"/>
            <a:ext cx="2511770" cy="554784"/>
          </a:xfrm>
          <a:prstGeom prst="rect">
            <a:avLst/>
          </a:prstGeom>
        </p:spPr>
      </p:pic>
    </p:spTree>
    <p:extLst>
      <p:ext uri="{BB962C8B-B14F-4D97-AF65-F5344CB8AC3E}">
        <p14:creationId xmlns:p14="http://schemas.microsoft.com/office/powerpoint/2010/main" val="1946007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Scrible</a:t>
            </a:r>
            <a:r>
              <a:rPr lang="en-US" dirty="0" smtClean="0"/>
              <a:t> </a:t>
            </a:r>
            <a:br>
              <a:rPr lang="en-US" dirty="0" smtClean="0"/>
            </a:br>
            <a:r>
              <a:rPr lang="en-US" dirty="0" smtClean="0">
                <a:hlinkClick r:id="rId2"/>
              </a:rPr>
              <a:t>https://www.scrible.com/ </a:t>
            </a:r>
            <a:endParaRPr lang="bg-BG" dirty="0"/>
          </a:p>
        </p:txBody>
      </p:sp>
      <p:pic>
        <p:nvPicPr>
          <p:cNvPr id="5" name="Content Placeholder 4"/>
          <p:cNvPicPr>
            <a:picLocks noGrp="1" noChangeAspect="1"/>
          </p:cNvPicPr>
          <p:nvPr>
            <p:ph sz="half" idx="1"/>
          </p:nvPr>
        </p:nvPicPr>
        <p:blipFill>
          <a:blip r:embed="rId3"/>
          <a:stretch>
            <a:fillRect/>
          </a:stretch>
        </p:blipFill>
        <p:spPr>
          <a:xfrm>
            <a:off x="1615168" y="2356644"/>
            <a:ext cx="3127953" cy="2340000"/>
          </a:xfrm>
          <a:prstGeom prst="rect">
            <a:avLst/>
          </a:prstGeom>
        </p:spPr>
      </p:pic>
      <p:sp>
        <p:nvSpPr>
          <p:cNvPr id="4" name="Content Placeholder 3"/>
          <p:cNvSpPr>
            <a:spLocks noGrp="1"/>
          </p:cNvSpPr>
          <p:nvPr>
            <p:ph sz="half" idx="2"/>
          </p:nvPr>
        </p:nvSpPr>
        <p:spPr/>
        <p:txBody>
          <a:bodyPr>
            <a:normAutofit fontScale="92500" lnSpcReduction="20000"/>
          </a:bodyPr>
          <a:lstStyle/>
          <a:p>
            <a:r>
              <a:rPr lang="en-US" dirty="0" smtClean="0"/>
              <a:t>Once installed it can be used while students read online. The toolbar enables student to annotate web based texts with sticky notes, highlighting, underlining and a range of other features. All of the annotated texts are stored in the student’s library so they can them come back to the text and ﬁnd and review their annotations. The texts can also be shared privately or through social media with a tutor or peer. This is a powerful tool for developing students’ collaborative digital study and research skills.</a:t>
            </a:r>
          </a:p>
          <a:p>
            <a:endParaRPr lang="bg-BG" dirty="0"/>
          </a:p>
        </p:txBody>
      </p:sp>
      <p:pic>
        <p:nvPicPr>
          <p:cNvPr id="6" name="Picture 5"/>
          <p:cNvPicPr>
            <a:picLocks noChangeAspect="1"/>
          </p:cNvPicPr>
          <p:nvPr/>
        </p:nvPicPr>
        <p:blipFill>
          <a:blip r:embed="rId4"/>
          <a:stretch>
            <a:fillRect/>
          </a:stretch>
        </p:blipFill>
        <p:spPr>
          <a:xfrm>
            <a:off x="11170017" y="230188"/>
            <a:ext cx="737680" cy="719390"/>
          </a:xfrm>
          <a:prstGeom prst="rect">
            <a:avLst/>
          </a:prstGeom>
        </p:spPr>
      </p:pic>
      <p:pic>
        <p:nvPicPr>
          <p:cNvPr id="7" name="Picture 6"/>
          <p:cNvPicPr>
            <a:picLocks noChangeAspect="1"/>
          </p:cNvPicPr>
          <p:nvPr/>
        </p:nvPicPr>
        <p:blipFill>
          <a:blip r:embed="rId5"/>
          <a:stretch>
            <a:fillRect/>
          </a:stretch>
        </p:blipFill>
        <p:spPr>
          <a:xfrm>
            <a:off x="284303" y="230188"/>
            <a:ext cx="2511770" cy="554784"/>
          </a:xfrm>
          <a:prstGeom prst="rect">
            <a:avLst/>
          </a:prstGeom>
        </p:spPr>
      </p:pic>
    </p:spTree>
    <p:extLst>
      <p:ext uri="{BB962C8B-B14F-4D97-AF65-F5344CB8AC3E}">
        <p14:creationId xmlns:p14="http://schemas.microsoft.com/office/powerpoint/2010/main" val="805816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Readlang</a:t>
            </a:r>
            <a:r>
              <a:rPr lang="en-US" dirty="0" smtClean="0"/>
              <a:t/>
            </a:r>
            <a:br>
              <a:rPr lang="en-US" dirty="0" smtClean="0"/>
            </a:br>
            <a:r>
              <a:rPr lang="en-US" dirty="0" smtClean="0">
                <a:hlinkClick r:id="rId2"/>
              </a:rPr>
              <a:t> http://readlang.com </a:t>
            </a:r>
            <a:endParaRPr lang="bg-BG" dirty="0"/>
          </a:p>
        </p:txBody>
      </p:sp>
      <p:pic>
        <p:nvPicPr>
          <p:cNvPr id="5" name="Content Placeholder 4"/>
          <p:cNvPicPr>
            <a:picLocks noGrp="1" noChangeAspect="1"/>
          </p:cNvPicPr>
          <p:nvPr>
            <p:ph sz="half" idx="1"/>
          </p:nvPr>
        </p:nvPicPr>
        <p:blipFill>
          <a:blip r:embed="rId3"/>
          <a:stretch>
            <a:fillRect/>
          </a:stretch>
        </p:blipFill>
        <p:spPr>
          <a:xfrm>
            <a:off x="1871662" y="3044031"/>
            <a:ext cx="3000375" cy="1200150"/>
          </a:xfrm>
          <a:prstGeom prst="rect">
            <a:avLst/>
          </a:prstGeom>
        </p:spPr>
      </p:pic>
      <p:sp>
        <p:nvSpPr>
          <p:cNvPr id="4" name="Content Placeholder 3"/>
          <p:cNvSpPr>
            <a:spLocks noGrp="1"/>
          </p:cNvSpPr>
          <p:nvPr>
            <p:ph sz="half" idx="2"/>
          </p:nvPr>
        </p:nvSpPr>
        <p:spPr/>
        <p:txBody>
          <a:bodyPr/>
          <a:lstStyle/>
          <a:p>
            <a:r>
              <a:rPr lang="en-US" dirty="0" smtClean="0"/>
              <a:t>This is a useful tool to assist students’ reading and to build vocabulary. They just add the browser plugin and then click on words to get translations of any words they highlight in an online text. The words they translate are saved into their proﬁle and they can then use them to generate ﬂashcard revision activities. </a:t>
            </a:r>
            <a:endParaRPr lang="bg-BG" dirty="0"/>
          </a:p>
        </p:txBody>
      </p:sp>
      <p:pic>
        <p:nvPicPr>
          <p:cNvPr id="6" name="Picture 5"/>
          <p:cNvPicPr>
            <a:picLocks noChangeAspect="1"/>
          </p:cNvPicPr>
          <p:nvPr/>
        </p:nvPicPr>
        <p:blipFill>
          <a:blip r:embed="rId4"/>
          <a:stretch>
            <a:fillRect/>
          </a:stretch>
        </p:blipFill>
        <p:spPr>
          <a:xfrm>
            <a:off x="311658" y="230188"/>
            <a:ext cx="2511770" cy="554784"/>
          </a:xfrm>
          <a:prstGeom prst="rect">
            <a:avLst/>
          </a:prstGeom>
        </p:spPr>
      </p:pic>
      <p:pic>
        <p:nvPicPr>
          <p:cNvPr id="7" name="Picture 6"/>
          <p:cNvPicPr>
            <a:picLocks noChangeAspect="1"/>
          </p:cNvPicPr>
          <p:nvPr/>
        </p:nvPicPr>
        <p:blipFill>
          <a:blip r:embed="rId5"/>
          <a:stretch>
            <a:fillRect/>
          </a:stretch>
        </p:blipFill>
        <p:spPr>
          <a:xfrm>
            <a:off x="11353800" y="147885"/>
            <a:ext cx="737680" cy="719390"/>
          </a:xfrm>
          <a:prstGeom prst="rect">
            <a:avLst/>
          </a:prstGeom>
        </p:spPr>
      </p:pic>
    </p:spTree>
    <p:extLst>
      <p:ext uri="{BB962C8B-B14F-4D97-AF65-F5344CB8AC3E}">
        <p14:creationId xmlns:p14="http://schemas.microsoft.com/office/powerpoint/2010/main" val="127343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429" y="294821"/>
            <a:ext cx="10515600" cy="1325563"/>
          </a:xfrm>
        </p:spPr>
        <p:txBody>
          <a:bodyPr/>
          <a:lstStyle/>
          <a:p>
            <a:pPr algn="ctr"/>
            <a:r>
              <a:rPr lang="en-US" dirty="0" err="1" smtClean="0"/>
              <a:t>Readlang</a:t>
            </a:r>
            <a:r>
              <a:rPr lang="en-US" dirty="0" smtClean="0"/>
              <a:t/>
            </a:r>
            <a:br>
              <a:rPr lang="en-US" dirty="0" smtClean="0"/>
            </a:br>
            <a:r>
              <a:rPr lang="en-US" dirty="0" smtClean="0"/>
              <a:t> </a:t>
            </a:r>
            <a:r>
              <a:rPr lang="en-US" dirty="0" smtClean="0">
                <a:hlinkClick r:id="rId2"/>
              </a:rPr>
              <a:t>http://readlang.com </a:t>
            </a:r>
            <a:endParaRPr lang="bg-BG" dirty="0"/>
          </a:p>
        </p:txBody>
      </p:sp>
      <p:pic>
        <p:nvPicPr>
          <p:cNvPr id="5" name="Content Placeholder 4"/>
          <p:cNvPicPr>
            <a:picLocks noGrp="1" noChangeAspect="1"/>
          </p:cNvPicPr>
          <p:nvPr>
            <p:ph sz="half" idx="1"/>
          </p:nvPr>
        </p:nvPicPr>
        <p:blipFill>
          <a:blip r:embed="rId3"/>
          <a:stretch>
            <a:fillRect/>
          </a:stretch>
        </p:blipFill>
        <p:spPr>
          <a:xfrm>
            <a:off x="838200" y="2464064"/>
            <a:ext cx="5181600" cy="2302933"/>
          </a:xfrm>
          <a:prstGeom prst="rect">
            <a:avLst/>
          </a:prstGeom>
        </p:spPr>
      </p:pic>
      <p:sp>
        <p:nvSpPr>
          <p:cNvPr id="4" name="Content Placeholder 3"/>
          <p:cNvSpPr>
            <a:spLocks noGrp="1"/>
          </p:cNvSpPr>
          <p:nvPr>
            <p:ph sz="half" idx="2"/>
          </p:nvPr>
        </p:nvSpPr>
        <p:spPr/>
        <p:txBody>
          <a:bodyPr/>
          <a:lstStyle/>
          <a:p>
            <a:r>
              <a:rPr lang="en-US" dirty="0" smtClean="0"/>
              <a:t>Students can also edit the ﬂashcards and add additional information to them. This is a good sound way to use translation to support reading and vocabulary building. It is a freemium product so students can use it to learn 10 new words each day. </a:t>
            </a:r>
            <a:endParaRPr lang="bg-BG" dirty="0"/>
          </a:p>
        </p:txBody>
      </p:sp>
      <p:pic>
        <p:nvPicPr>
          <p:cNvPr id="7" name="Picture 6"/>
          <p:cNvPicPr>
            <a:picLocks noChangeAspect="1"/>
          </p:cNvPicPr>
          <p:nvPr/>
        </p:nvPicPr>
        <p:blipFill>
          <a:blip r:embed="rId4"/>
          <a:stretch>
            <a:fillRect/>
          </a:stretch>
        </p:blipFill>
        <p:spPr>
          <a:xfrm>
            <a:off x="282630" y="365125"/>
            <a:ext cx="2511770" cy="554784"/>
          </a:xfrm>
          <a:prstGeom prst="rect">
            <a:avLst/>
          </a:prstGeom>
        </p:spPr>
      </p:pic>
      <p:pic>
        <p:nvPicPr>
          <p:cNvPr id="8" name="Picture 7"/>
          <p:cNvPicPr>
            <a:picLocks noChangeAspect="1"/>
          </p:cNvPicPr>
          <p:nvPr/>
        </p:nvPicPr>
        <p:blipFill>
          <a:blip r:embed="rId5"/>
          <a:stretch>
            <a:fillRect/>
          </a:stretch>
        </p:blipFill>
        <p:spPr>
          <a:xfrm>
            <a:off x="11217189" y="238212"/>
            <a:ext cx="737680" cy="719390"/>
          </a:xfrm>
          <a:prstGeom prst="rect">
            <a:avLst/>
          </a:prstGeom>
        </p:spPr>
      </p:pic>
    </p:spTree>
    <p:extLst>
      <p:ext uri="{BB962C8B-B14F-4D97-AF65-F5344CB8AC3E}">
        <p14:creationId xmlns:p14="http://schemas.microsoft.com/office/powerpoint/2010/main" val="1008949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News in Levels </a:t>
            </a:r>
            <a:br>
              <a:rPr lang="en-US" dirty="0" smtClean="0"/>
            </a:br>
            <a:r>
              <a:rPr lang="en-US" dirty="0" smtClean="0">
                <a:hlinkClick r:id="rId2"/>
              </a:rPr>
              <a:t>http://www.newsinlevels.com/ </a:t>
            </a:r>
            <a:endParaRPr lang="bg-BG" dirty="0"/>
          </a:p>
        </p:txBody>
      </p:sp>
      <p:pic>
        <p:nvPicPr>
          <p:cNvPr id="5" name="Content Placeholder 4"/>
          <p:cNvPicPr>
            <a:picLocks noGrp="1" noChangeAspect="1"/>
          </p:cNvPicPr>
          <p:nvPr>
            <p:ph sz="half" idx="1"/>
          </p:nvPr>
        </p:nvPicPr>
        <p:blipFill>
          <a:blip r:embed="rId3"/>
          <a:stretch>
            <a:fillRect/>
          </a:stretch>
        </p:blipFill>
        <p:spPr>
          <a:xfrm>
            <a:off x="838200" y="1825625"/>
            <a:ext cx="5181600" cy="2915665"/>
          </a:xfrm>
          <a:prstGeom prst="rect">
            <a:avLst/>
          </a:prstGeom>
        </p:spPr>
      </p:pic>
      <p:sp>
        <p:nvSpPr>
          <p:cNvPr id="4" name="Content Placeholder 3"/>
          <p:cNvSpPr>
            <a:spLocks noGrp="1"/>
          </p:cNvSpPr>
          <p:nvPr>
            <p:ph sz="half" idx="2"/>
          </p:nvPr>
        </p:nvSpPr>
        <p:spPr/>
        <p:txBody>
          <a:bodyPr/>
          <a:lstStyle/>
          <a:p>
            <a:r>
              <a:rPr lang="en-US" dirty="0" smtClean="0"/>
              <a:t>This is a useful site to ﬁnd semi authentic content for lower levels. The content is based around current news items and each article is available at three different levels. </a:t>
            </a:r>
            <a:endParaRPr lang="bg-BG" dirty="0"/>
          </a:p>
        </p:txBody>
      </p:sp>
      <p:pic>
        <p:nvPicPr>
          <p:cNvPr id="6" name="Picture 5"/>
          <p:cNvPicPr>
            <a:picLocks noChangeAspect="1"/>
          </p:cNvPicPr>
          <p:nvPr/>
        </p:nvPicPr>
        <p:blipFill>
          <a:blip r:embed="rId4"/>
          <a:stretch>
            <a:fillRect/>
          </a:stretch>
        </p:blipFill>
        <p:spPr>
          <a:xfrm>
            <a:off x="253601" y="230188"/>
            <a:ext cx="2511770" cy="554784"/>
          </a:xfrm>
          <a:prstGeom prst="rect">
            <a:avLst/>
          </a:prstGeom>
        </p:spPr>
      </p:pic>
      <p:pic>
        <p:nvPicPr>
          <p:cNvPr id="7" name="Picture 6"/>
          <p:cNvPicPr>
            <a:picLocks noChangeAspect="1"/>
          </p:cNvPicPr>
          <p:nvPr/>
        </p:nvPicPr>
        <p:blipFill>
          <a:blip r:embed="rId5"/>
          <a:stretch>
            <a:fillRect/>
          </a:stretch>
        </p:blipFill>
        <p:spPr>
          <a:xfrm>
            <a:off x="11200719" y="147885"/>
            <a:ext cx="737680" cy="719390"/>
          </a:xfrm>
          <a:prstGeom prst="rect">
            <a:avLst/>
          </a:prstGeom>
        </p:spPr>
      </p:pic>
    </p:spTree>
    <p:extLst>
      <p:ext uri="{BB962C8B-B14F-4D97-AF65-F5344CB8AC3E}">
        <p14:creationId xmlns:p14="http://schemas.microsoft.com/office/powerpoint/2010/main" val="576619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News in Levels </a:t>
            </a:r>
            <a:br>
              <a:rPr lang="en-US" dirty="0" smtClean="0"/>
            </a:br>
            <a:r>
              <a:rPr lang="en-US" dirty="0" smtClean="0">
                <a:hlinkClick r:id="rId2"/>
              </a:rPr>
              <a:t>http://www.newsinlevels.com/ </a:t>
            </a:r>
            <a:endParaRPr lang="bg-BG" dirty="0"/>
          </a:p>
        </p:txBody>
      </p:sp>
      <p:pic>
        <p:nvPicPr>
          <p:cNvPr id="5" name="Content Placeholder 4"/>
          <p:cNvPicPr>
            <a:picLocks noGrp="1" noChangeAspect="1"/>
          </p:cNvPicPr>
          <p:nvPr>
            <p:ph sz="half" idx="1"/>
          </p:nvPr>
        </p:nvPicPr>
        <p:blipFill>
          <a:blip r:embed="rId3"/>
          <a:stretch>
            <a:fillRect/>
          </a:stretch>
        </p:blipFill>
        <p:spPr>
          <a:xfrm>
            <a:off x="1253331" y="1825625"/>
            <a:ext cx="4351338" cy="4351338"/>
          </a:xfrm>
          <a:prstGeom prst="rect">
            <a:avLst/>
          </a:prstGeom>
        </p:spPr>
      </p:pic>
      <p:sp>
        <p:nvSpPr>
          <p:cNvPr id="4" name="Content Placeholder 3"/>
          <p:cNvSpPr>
            <a:spLocks noGrp="1"/>
          </p:cNvSpPr>
          <p:nvPr>
            <p:ph sz="half" idx="2"/>
          </p:nvPr>
        </p:nvSpPr>
        <p:spPr/>
        <p:txBody>
          <a:bodyPr>
            <a:normAutofit lnSpcReduction="10000"/>
          </a:bodyPr>
          <a:lstStyle/>
          <a:p>
            <a:r>
              <a:rPr lang="en-US" dirty="0" smtClean="0"/>
              <a:t>The texts also have a recording of someone reading the news. Level 1 is a very simpliﬁed version of the text with quite a slow clear reading. The top level texts can be as long as 3000 words. There is also an app version for both iOS and Android. This is a great way to get students at lower levels engaged with current topics in English.</a:t>
            </a:r>
          </a:p>
          <a:p>
            <a:endParaRPr lang="bg-BG" dirty="0"/>
          </a:p>
        </p:txBody>
      </p:sp>
      <p:pic>
        <p:nvPicPr>
          <p:cNvPr id="6" name="Picture 5"/>
          <p:cNvPicPr>
            <a:picLocks noChangeAspect="1"/>
          </p:cNvPicPr>
          <p:nvPr/>
        </p:nvPicPr>
        <p:blipFill>
          <a:blip r:embed="rId4"/>
          <a:stretch>
            <a:fillRect/>
          </a:stretch>
        </p:blipFill>
        <p:spPr>
          <a:xfrm>
            <a:off x="224572" y="230188"/>
            <a:ext cx="2511770" cy="554784"/>
          </a:xfrm>
          <a:prstGeom prst="rect">
            <a:avLst/>
          </a:prstGeom>
        </p:spPr>
      </p:pic>
      <p:pic>
        <p:nvPicPr>
          <p:cNvPr id="7" name="Picture 6"/>
          <p:cNvPicPr>
            <a:picLocks noChangeAspect="1"/>
          </p:cNvPicPr>
          <p:nvPr/>
        </p:nvPicPr>
        <p:blipFill>
          <a:blip r:embed="rId5"/>
          <a:stretch>
            <a:fillRect/>
          </a:stretch>
        </p:blipFill>
        <p:spPr>
          <a:xfrm>
            <a:off x="11229748" y="230188"/>
            <a:ext cx="737680" cy="719390"/>
          </a:xfrm>
          <a:prstGeom prst="rect">
            <a:avLst/>
          </a:prstGeom>
        </p:spPr>
      </p:pic>
    </p:spTree>
    <p:extLst>
      <p:ext uri="{BB962C8B-B14F-4D97-AF65-F5344CB8AC3E}">
        <p14:creationId xmlns:p14="http://schemas.microsoft.com/office/powerpoint/2010/main" val="3731196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Newsela</a:t>
            </a:r>
            <a:r>
              <a:rPr lang="en-US" dirty="0" smtClean="0"/>
              <a:t/>
            </a:r>
            <a:br>
              <a:rPr lang="en-US" dirty="0" smtClean="0"/>
            </a:br>
            <a:r>
              <a:rPr lang="en-US" dirty="0" smtClean="0"/>
              <a:t> </a:t>
            </a:r>
            <a:r>
              <a:rPr lang="en-US" dirty="0" smtClean="0">
                <a:hlinkClick r:id="rId2"/>
              </a:rPr>
              <a:t>https://newsela.com/ </a:t>
            </a:r>
            <a:endParaRPr lang="bg-BG" dirty="0"/>
          </a:p>
        </p:txBody>
      </p:sp>
      <p:pic>
        <p:nvPicPr>
          <p:cNvPr id="5" name="Content Placeholder 4"/>
          <p:cNvPicPr>
            <a:picLocks noGrp="1" noChangeAspect="1"/>
          </p:cNvPicPr>
          <p:nvPr>
            <p:ph sz="half" idx="1"/>
          </p:nvPr>
        </p:nvPicPr>
        <p:blipFill>
          <a:blip r:embed="rId3"/>
          <a:stretch>
            <a:fillRect/>
          </a:stretch>
        </p:blipFill>
        <p:spPr>
          <a:xfrm>
            <a:off x="1545545" y="2562565"/>
            <a:ext cx="3148719" cy="2232000"/>
          </a:xfrm>
          <a:prstGeom prst="rect">
            <a:avLst/>
          </a:prstGeom>
        </p:spPr>
      </p:pic>
      <p:sp>
        <p:nvSpPr>
          <p:cNvPr id="4" name="Content Placeholder 3"/>
          <p:cNvSpPr>
            <a:spLocks noGrp="1"/>
          </p:cNvSpPr>
          <p:nvPr>
            <p:ph sz="half" idx="2"/>
          </p:nvPr>
        </p:nvSpPr>
        <p:spPr/>
        <p:txBody>
          <a:bodyPr/>
          <a:lstStyle/>
          <a:p>
            <a:r>
              <a:rPr lang="en-US" dirty="0" smtClean="0"/>
              <a:t>This is another site that uses news stories as the basis for language learning. Each story can be accessed at different levels and if students register they can also access interactive quizzes and open-text comprehension questions that have been set by their teacher. </a:t>
            </a:r>
          </a:p>
          <a:p>
            <a:pPr marL="0" indent="0">
              <a:buNone/>
            </a:pPr>
            <a:endParaRPr lang="bg-BG" dirty="0"/>
          </a:p>
        </p:txBody>
      </p:sp>
      <p:pic>
        <p:nvPicPr>
          <p:cNvPr id="6" name="Picture 5"/>
          <p:cNvPicPr>
            <a:picLocks noChangeAspect="1"/>
          </p:cNvPicPr>
          <p:nvPr/>
        </p:nvPicPr>
        <p:blipFill>
          <a:blip r:embed="rId4"/>
          <a:stretch>
            <a:fillRect/>
          </a:stretch>
        </p:blipFill>
        <p:spPr>
          <a:xfrm>
            <a:off x="289660" y="230188"/>
            <a:ext cx="2511770" cy="554784"/>
          </a:xfrm>
          <a:prstGeom prst="rect">
            <a:avLst/>
          </a:prstGeom>
        </p:spPr>
      </p:pic>
      <p:pic>
        <p:nvPicPr>
          <p:cNvPr id="7" name="Picture 6"/>
          <p:cNvPicPr>
            <a:picLocks noChangeAspect="1"/>
          </p:cNvPicPr>
          <p:nvPr/>
        </p:nvPicPr>
        <p:blipFill>
          <a:blip r:embed="rId5"/>
          <a:stretch>
            <a:fillRect/>
          </a:stretch>
        </p:blipFill>
        <p:spPr>
          <a:xfrm>
            <a:off x="11353800" y="147885"/>
            <a:ext cx="737680" cy="719390"/>
          </a:xfrm>
          <a:prstGeom prst="rect">
            <a:avLst/>
          </a:prstGeom>
        </p:spPr>
      </p:pic>
    </p:spTree>
    <p:extLst>
      <p:ext uri="{BB962C8B-B14F-4D97-AF65-F5344CB8AC3E}">
        <p14:creationId xmlns:p14="http://schemas.microsoft.com/office/powerpoint/2010/main" val="141527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Newsela</a:t>
            </a:r>
            <a:r>
              <a:rPr lang="en-US" dirty="0" smtClean="0"/>
              <a:t/>
            </a:r>
            <a:br>
              <a:rPr lang="en-US" dirty="0" smtClean="0"/>
            </a:br>
            <a:r>
              <a:rPr lang="en-US" dirty="0" smtClean="0"/>
              <a:t> </a:t>
            </a:r>
            <a:r>
              <a:rPr lang="en-US" dirty="0" smtClean="0">
                <a:hlinkClick r:id="rId2"/>
              </a:rPr>
              <a:t>https://newsela.com/ </a:t>
            </a:r>
            <a:endParaRPr lang="bg-BG" dirty="0"/>
          </a:p>
        </p:txBody>
      </p:sp>
      <p:pic>
        <p:nvPicPr>
          <p:cNvPr id="5" name="Content Placeholder 4"/>
          <p:cNvPicPr>
            <a:picLocks noGrp="1" noChangeAspect="1"/>
          </p:cNvPicPr>
          <p:nvPr>
            <p:ph sz="half" idx="1"/>
          </p:nvPr>
        </p:nvPicPr>
        <p:blipFill>
          <a:blip r:embed="rId3"/>
          <a:stretch>
            <a:fillRect/>
          </a:stretch>
        </p:blipFill>
        <p:spPr>
          <a:xfrm>
            <a:off x="1038627" y="1825625"/>
            <a:ext cx="4780746" cy="4351338"/>
          </a:xfrm>
          <a:prstGeom prst="rect">
            <a:avLst/>
          </a:prstGeom>
        </p:spPr>
      </p:pic>
      <p:sp>
        <p:nvSpPr>
          <p:cNvPr id="4" name="Content Placeholder 3"/>
          <p:cNvSpPr>
            <a:spLocks noGrp="1"/>
          </p:cNvSpPr>
          <p:nvPr>
            <p:ph sz="half" idx="2"/>
          </p:nvPr>
        </p:nvSpPr>
        <p:spPr/>
        <p:txBody>
          <a:bodyPr/>
          <a:lstStyle/>
          <a:p>
            <a:pPr marL="0" indent="0">
              <a:buNone/>
            </a:pPr>
            <a:r>
              <a:rPr lang="en-US" dirty="0" smtClean="0"/>
              <a:t>If you register as a teacher the site also offers you some LMS type management tools that enable you to track learners’ scores and set questions. This makes it ideal for setting and checking reading homework. This is a really </a:t>
            </a:r>
            <a:r>
              <a:rPr lang="en-US" dirty="0" err="1" smtClean="0"/>
              <a:t>marvellous</a:t>
            </a:r>
            <a:r>
              <a:rPr lang="en-US" dirty="0" smtClean="0"/>
              <a:t> tool for structuring students’ reading development in an engaging way.</a:t>
            </a:r>
          </a:p>
          <a:p>
            <a:pPr marL="0" indent="0">
              <a:buNone/>
            </a:pPr>
            <a:endParaRPr lang="bg-BG" dirty="0"/>
          </a:p>
        </p:txBody>
      </p:sp>
      <p:pic>
        <p:nvPicPr>
          <p:cNvPr id="6" name="Picture 5"/>
          <p:cNvPicPr>
            <a:picLocks noChangeAspect="1"/>
          </p:cNvPicPr>
          <p:nvPr/>
        </p:nvPicPr>
        <p:blipFill>
          <a:blip r:embed="rId4"/>
          <a:stretch>
            <a:fillRect/>
          </a:stretch>
        </p:blipFill>
        <p:spPr>
          <a:xfrm>
            <a:off x="224572" y="230188"/>
            <a:ext cx="2511770" cy="554784"/>
          </a:xfrm>
          <a:prstGeom prst="rect">
            <a:avLst/>
          </a:prstGeom>
        </p:spPr>
      </p:pic>
      <p:pic>
        <p:nvPicPr>
          <p:cNvPr id="7" name="Picture 6"/>
          <p:cNvPicPr>
            <a:picLocks noChangeAspect="1"/>
          </p:cNvPicPr>
          <p:nvPr/>
        </p:nvPicPr>
        <p:blipFill>
          <a:blip r:embed="rId5"/>
          <a:stretch>
            <a:fillRect/>
          </a:stretch>
        </p:blipFill>
        <p:spPr>
          <a:xfrm>
            <a:off x="11229748" y="147885"/>
            <a:ext cx="737680" cy="719390"/>
          </a:xfrm>
          <a:prstGeom prst="rect">
            <a:avLst/>
          </a:prstGeom>
        </p:spPr>
      </p:pic>
    </p:spTree>
    <p:extLst>
      <p:ext uri="{BB962C8B-B14F-4D97-AF65-F5344CB8AC3E}">
        <p14:creationId xmlns:p14="http://schemas.microsoft.com/office/powerpoint/2010/main" val="2034444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Rewordify</a:t>
            </a:r>
            <a:r>
              <a:rPr lang="en-US" dirty="0" smtClean="0"/>
              <a:t> </a:t>
            </a:r>
            <a:br>
              <a:rPr lang="en-US" dirty="0" smtClean="0"/>
            </a:br>
            <a:r>
              <a:rPr lang="en-US" dirty="0" smtClean="0"/>
              <a:t> </a:t>
            </a:r>
            <a:r>
              <a:rPr lang="en-US" dirty="0" smtClean="0">
                <a:hlinkClick r:id="rId2"/>
              </a:rPr>
              <a:t>http://rewordify.com/index.php </a:t>
            </a:r>
            <a:endParaRPr lang="bg-BG" dirty="0"/>
          </a:p>
        </p:txBody>
      </p:sp>
      <p:pic>
        <p:nvPicPr>
          <p:cNvPr id="5" name="Content Placeholder 4"/>
          <p:cNvPicPr>
            <a:picLocks noGrp="1" noChangeAspect="1"/>
          </p:cNvPicPr>
          <p:nvPr>
            <p:ph sz="half" idx="1"/>
          </p:nvPr>
        </p:nvPicPr>
        <p:blipFill>
          <a:blip r:embed="rId3"/>
          <a:stretch>
            <a:fillRect/>
          </a:stretch>
        </p:blipFill>
        <p:spPr>
          <a:xfrm>
            <a:off x="2000013" y="2328522"/>
            <a:ext cx="3045650" cy="2196000"/>
          </a:xfrm>
          <a:prstGeom prst="rect">
            <a:avLst/>
          </a:prstGeom>
        </p:spPr>
      </p:pic>
      <p:sp>
        <p:nvSpPr>
          <p:cNvPr id="4" name="Content Placeholder 3"/>
          <p:cNvSpPr>
            <a:spLocks noGrp="1"/>
          </p:cNvSpPr>
          <p:nvPr>
            <p:ph sz="half" idx="2"/>
          </p:nvPr>
        </p:nvSpPr>
        <p:spPr/>
        <p:txBody>
          <a:bodyPr/>
          <a:lstStyle/>
          <a:p>
            <a:r>
              <a:rPr lang="en-US" dirty="0" smtClean="0"/>
              <a:t>This is a useful tool for creating a reading activity based around any text. Just copy and paste text into the yellow ﬁeld and click on ‘</a:t>
            </a:r>
            <a:r>
              <a:rPr lang="en-US" dirty="0" err="1" smtClean="0"/>
              <a:t>Rewordify</a:t>
            </a:r>
            <a:r>
              <a:rPr lang="en-US" dirty="0" smtClean="0"/>
              <a:t> text’ and the text will be simpliﬁed to make it easier to read. </a:t>
            </a:r>
            <a:endParaRPr lang="bg-BG" dirty="0"/>
          </a:p>
        </p:txBody>
      </p:sp>
      <p:pic>
        <p:nvPicPr>
          <p:cNvPr id="6" name="Picture 5"/>
          <p:cNvPicPr>
            <a:picLocks noChangeAspect="1"/>
          </p:cNvPicPr>
          <p:nvPr/>
        </p:nvPicPr>
        <p:blipFill>
          <a:blip r:embed="rId4"/>
          <a:stretch>
            <a:fillRect/>
          </a:stretch>
        </p:blipFill>
        <p:spPr>
          <a:xfrm>
            <a:off x="253601" y="230188"/>
            <a:ext cx="2511770" cy="554784"/>
          </a:xfrm>
          <a:prstGeom prst="rect">
            <a:avLst/>
          </a:prstGeom>
        </p:spPr>
      </p:pic>
      <p:pic>
        <p:nvPicPr>
          <p:cNvPr id="7" name="Picture 6"/>
          <p:cNvPicPr>
            <a:picLocks noChangeAspect="1"/>
          </p:cNvPicPr>
          <p:nvPr/>
        </p:nvPicPr>
        <p:blipFill>
          <a:blip r:embed="rId5"/>
          <a:stretch>
            <a:fillRect/>
          </a:stretch>
        </p:blipFill>
        <p:spPr>
          <a:xfrm>
            <a:off x="11353800" y="147885"/>
            <a:ext cx="737680" cy="719390"/>
          </a:xfrm>
          <a:prstGeom prst="rect">
            <a:avLst/>
          </a:prstGeom>
        </p:spPr>
      </p:pic>
    </p:spTree>
    <p:extLst>
      <p:ext uri="{BB962C8B-B14F-4D97-AF65-F5344CB8AC3E}">
        <p14:creationId xmlns:p14="http://schemas.microsoft.com/office/powerpoint/2010/main" val="379224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Rewordify</a:t>
            </a:r>
            <a:r>
              <a:rPr lang="en-US" dirty="0" smtClean="0"/>
              <a:t> </a:t>
            </a:r>
            <a:br>
              <a:rPr lang="en-US" dirty="0" smtClean="0"/>
            </a:br>
            <a:r>
              <a:rPr lang="en-US" dirty="0" smtClean="0"/>
              <a:t> </a:t>
            </a:r>
            <a:r>
              <a:rPr lang="en-US" dirty="0" smtClean="0">
                <a:hlinkClick r:id="rId2"/>
              </a:rPr>
              <a:t>http://rewordify.com/index.php </a:t>
            </a:r>
            <a:endParaRPr lang="bg-BG" dirty="0"/>
          </a:p>
        </p:txBody>
      </p:sp>
      <p:pic>
        <p:nvPicPr>
          <p:cNvPr id="5" name="Content Placeholder 4"/>
          <p:cNvPicPr>
            <a:picLocks noGrp="1" noChangeAspect="1"/>
          </p:cNvPicPr>
          <p:nvPr>
            <p:ph sz="half" idx="1"/>
          </p:nvPr>
        </p:nvPicPr>
        <p:blipFill>
          <a:blip r:embed="rId3"/>
          <a:stretch>
            <a:fillRect/>
          </a:stretch>
        </p:blipFill>
        <p:spPr>
          <a:xfrm>
            <a:off x="1762125" y="2367984"/>
            <a:ext cx="3528932" cy="2448000"/>
          </a:xfrm>
          <a:prstGeom prst="rect">
            <a:avLst/>
          </a:prstGeom>
        </p:spPr>
      </p:pic>
      <p:sp>
        <p:nvSpPr>
          <p:cNvPr id="4" name="Content Placeholder 3"/>
          <p:cNvSpPr>
            <a:spLocks noGrp="1"/>
          </p:cNvSpPr>
          <p:nvPr>
            <p:ph sz="half" idx="2"/>
          </p:nvPr>
        </p:nvSpPr>
        <p:spPr/>
        <p:txBody>
          <a:bodyPr>
            <a:normAutofit fontScale="92500" lnSpcReduction="20000"/>
          </a:bodyPr>
          <a:lstStyle/>
          <a:p>
            <a:r>
              <a:rPr lang="en-US" dirty="0" smtClean="0"/>
              <a:t>The site will also help you create vocabulary activities based around synonyms and you can also print a number of activity types based around the text including a cloze test. There is also an interesting feature which analyses and highlights all the parts of speech in different </a:t>
            </a:r>
            <a:r>
              <a:rPr lang="en-US" dirty="0" err="1" smtClean="0"/>
              <a:t>colours</a:t>
            </a:r>
            <a:r>
              <a:rPr lang="en-US" dirty="0" smtClean="0"/>
              <a:t>. </a:t>
            </a:r>
          </a:p>
          <a:p>
            <a:r>
              <a:rPr lang="en-US" dirty="0" smtClean="0"/>
              <a:t>This is a great tool for helping students develop reading skills and helping teachers to produce motivating reading activities based around up to the moment content.</a:t>
            </a:r>
          </a:p>
          <a:p>
            <a:endParaRPr lang="bg-BG" dirty="0"/>
          </a:p>
        </p:txBody>
      </p:sp>
      <p:pic>
        <p:nvPicPr>
          <p:cNvPr id="6" name="Picture 5"/>
          <p:cNvPicPr>
            <a:picLocks noChangeAspect="1"/>
          </p:cNvPicPr>
          <p:nvPr/>
        </p:nvPicPr>
        <p:blipFill>
          <a:blip r:embed="rId4"/>
          <a:stretch>
            <a:fillRect/>
          </a:stretch>
        </p:blipFill>
        <p:spPr>
          <a:xfrm>
            <a:off x="210058" y="230188"/>
            <a:ext cx="2511770" cy="554784"/>
          </a:xfrm>
          <a:prstGeom prst="rect">
            <a:avLst/>
          </a:prstGeom>
        </p:spPr>
      </p:pic>
      <p:pic>
        <p:nvPicPr>
          <p:cNvPr id="7" name="Picture 6"/>
          <p:cNvPicPr>
            <a:picLocks noChangeAspect="1"/>
          </p:cNvPicPr>
          <p:nvPr/>
        </p:nvPicPr>
        <p:blipFill>
          <a:blip r:embed="rId5"/>
          <a:stretch>
            <a:fillRect/>
          </a:stretch>
        </p:blipFill>
        <p:spPr>
          <a:xfrm>
            <a:off x="11244262" y="230188"/>
            <a:ext cx="737680" cy="719390"/>
          </a:xfrm>
          <a:prstGeom prst="rect">
            <a:avLst/>
          </a:prstGeom>
        </p:spPr>
      </p:pic>
    </p:spTree>
    <p:extLst>
      <p:ext uri="{BB962C8B-B14F-4D97-AF65-F5344CB8AC3E}">
        <p14:creationId xmlns:p14="http://schemas.microsoft.com/office/powerpoint/2010/main" val="3124505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nd End Slide Master">
  <a:themeElements>
    <a:clrScheme name="Custom 2">
      <a:dk1>
        <a:sysClr val="windowText" lastClr="000000"/>
      </a:dk1>
      <a:lt1>
        <a:sysClr val="window" lastClr="FFFFFF"/>
      </a:lt1>
      <a:dk2>
        <a:srgbClr val="44546A"/>
      </a:dk2>
      <a:lt2>
        <a:srgbClr val="E7E6E6"/>
      </a:lt2>
      <a:accent1>
        <a:srgbClr val="FDBDC7"/>
      </a:accent1>
      <a:accent2>
        <a:srgbClr val="BE8BE2"/>
      </a:accent2>
      <a:accent3>
        <a:srgbClr val="96E5D8"/>
      </a:accent3>
      <a:accent4>
        <a:srgbClr val="85C2F8"/>
      </a:accent4>
      <a:accent5>
        <a:srgbClr val="BFBFBF"/>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1068</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 Unicode MS</vt:lpstr>
      <vt:lpstr>Arial</vt:lpstr>
      <vt:lpstr>Calibri</vt:lpstr>
      <vt:lpstr>Calibri Light</vt:lpstr>
      <vt:lpstr>Office Theme</vt:lpstr>
      <vt:lpstr>Cover and End Slide Master</vt:lpstr>
      <vt:lpstr>PowerPoint Presentation</vt:lpstr>
      <vt:lpstr>Readlang  http://readlang.com </vt:lpstr>
      <vt:lpstr>Readlang  http://readlang.com </vt:lpstr>
      <vt:lpstr>News in Levels  http://www.newsinlevels.com/ </vt:lpstr>
      <vt:lpstr>News in Levels  http://www.newsinlevels.com/ </vt:lpstr>
      <vt:lpstr>Newsela  https://newsela.com/ </vt:lpstr>
      <vt:lpstr>Newsela  https://newsela.com/ </vt:lpstr>
      <vt:lpstr>Rewordify   http://rewordify.com/index.php </vt:lpstr>
      <vt:lpstr>Rewordify   http://rewordify.com/index.php </vt:lpstr>
      <vt:lpstr>CommonLit  https://www.commonlit.org/themes.html </vt:lpstr>
      <vt:lpstr>CommonLit  https://www.commonlit.org/themes.html </vt:lpstr>
      <vt:lpstr>ReadWorks Digital   http://digital.readworks.org/ </vt:lpstr>
      <vt:lpstr>ReadWorks Digital   http://digital.readworks.org/ </vt:lpstr>
      <vt:lpstr>DreamReader  http://dreamreader.net/ </vt:lpstr>
      <vt:lpstr>DreamReader  http://dreamreader.net/ </vt:lpstr>
      <vt:lpstr>Lingro  http://lingro.com/ </vt:lpstr>
      <vt:lpstr>Lingro  http://lingro.com/ </vt:lpstr>
      <vt:lpstr>Scrible  https://www.scrible.com/ </vt:lpstr>
      <vt:lpstr>Scrible  https://www.scrible.com/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Readlang  http://readlang.com</dc:title>
  <dc:creator>User</dc:creator>
  <cp:lastModifiedBy>User</cp:lastModifiedBy>
  <cp:revision>12</cp:revision>
  <dcterms:created xsi:type="dcterms:W3CDTF">2020-02-08T20:02:18Z</dcterms:created>
  <dcterms:modified xsi:type="dcterms:W3CDTF">2020-02-10T20:23:16Z</dcterms:modified>
</cp:coreProperties>
</file>