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9" r:id="rId1"/>
  </p:sldMasterIdLst>
  <p:sldIdLst>
    <p:sldId id="256" r:id="rId2"/>
    <p:sldId id="269" r:id="rId3"/>
    <p:sldId id="260" r:id="rId4"/>
    <p:sldId id="272" r:id="rId5"/>
    <p:sldId id="266" r:id="rId6"/>
    <p:sldId id="270" r:id="rId7"/>
    <p:sldId id="271" r:id="rId8"/>
    <p:sldId id="268" r:id="rId9"/>
    <p:sldId id="264" r:id="rId10"/>
    <p:sldId id="265" r:id="rId11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D4C44-3761-4ACE-A52A-60E60B2D8DBC}" v="2" dt="2019-06-25T08:49:44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05" autoAdjust="0"/>
  </p:normalViewPr>
  <p:slideViewPr>
    <p:cSldViewPr snapToGrid="0">
      <p:cViewPr varScale="1">
        <p:scale>
          <a:sx n="115" d="100"/>
          <a:sy n="115" d="100"/>
        </p:scale>
        <p:origin x="2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ke Hermans" userId="944452e5-2f16-42cc-b739-06b35a150497" providerId="ADAL" clId="{50B6DABD-DD99-4982-9728-4DAA4A366E19}"/>
    <pc:docChg chg="custSel delSld modSld">
      <pc:chgData name="Hanneke Hermans" userId="944452e5-2f16-42cc-b739-06b35a150497" providerId="ADAL" clId="{50B6DABD-DD99-4982-9728-4DAA4A366E19}" dt="2019-06-25T08:50:14.411" v="87" actId="2696"/>
      <pc:docMkLst>
        <pc:docMk/>
      </pc:docMkLst>
      <pc:sldChg chg="addSp delSp modSp">
        <pc:chgData name="Hanneke Hermans" userId="944452e5-2f16-42cc-b739-06b35a150497" providerId="ADAL" clId="{50B6DABD-DD99-4982-9728-4DAA4A366E19}" dt="2019-06-25T08:49:51.557" v="84" actId="1076"/>
        <pc:sldMkLst>
          <pc:docMk/>
          <pc:sldMk cId="547804631" sldId="269"/>
        </pc:sldMkLst>
        <pc:spChg chg="add mod">
          <ac:chgData name="Hanneke Hermans" userId="944452e5-2f16-42cc-b739-06b35a150497" providerId="ADAL" clId="{50B6DABD-DD99-4982-9728-4DAA4A366E19}" dt="2019-06-25T08:48:20.976" v="82" actId="1076"/>
          <ac:spMkLst>
            <pc:docMk/>
            <pc:sldMk cId="547804631" sldId="269"/>
            <ac:spMk id="3" creationId="{15A335DC-225E-4959-90B1-7001FFF7CFC5}"/>
          </ac:spMkLst>
        </pc:spChg>
        <pc:spChg chg="mod">
          <ac:chgData name="Hanneke Hermans" userId="944452e5-2f16-42cc-b739-06b35a150497" providerId="ADAL" clId="{50B6DABD-DD99-4982-9728-4DAA4A366E19}" dt="2019-06-25T08:45:19.396" v="11" actId="20577"/>
          <ac:spMkLst>
            <pc:docMk/>
            <pc:sldMk cId="547804631" sldId="269"/>
            <ac:spMk id="9" creationId="{59F6E5FB-6995-4750-ABC9-871E859450A5}"/>
          </ac:spMkLst>
        </pc:spChg>
        <pc:picChg chg="add mod">
          <ac:chgData name="Hanneke Hermans" userId="944452e5-2f16-42cc-b739-06b35a150497" providerId="ADAL" clId="{50B6DABD-DD99-4982-9728-4DAA4A366E19}" dt="2019-06-25T08:49:51.557" v="84" actId="1076"/>
          <ac:picMkLst>
            <pc:docMk/>
            <pc:sldMk cId="547804631" sldId="269"/>
            <ac:picMk id="4" creationId="{044A3D06-F786-4E26-B010-E0751EA90C6D}"/>
          </ac:picMkLst>
        </pc:picChg>
        <pc:picChg chg="del">
          <ac:chgData name="Hanneke Hermans" userId="944452e5-2f16-42cc-b739-06b35a150497" providerId="ADAL" clId="{50B6DABD-DD99-4982-9728-4DAA4A366E19}" dt="2019-06-25T08:46:09.146" v="12" actId="478"/>
          <ac:picMkLst>
            <pc:docMk/>
            <pc:sldMk cId="547804631" sldId="269"/>
            <ac:picMk id="7" creationId="{5253E8C7-A003-4D43-B890-60213B0954DD}"/>
          </ac:picMkLst>
        </pc:picChg>
      </pc:sldChg>
      <pc:sldChg chg="del">
        <pc:chgData name="Hanneke Hermans" userId="944452e5-2f16-42cc-b739-06b35a150497" providerId="ADAL" clId="{50B6DABD-DD99-4982-9728-4DAA4A366E19}" dt="2019-06-25T08:49:58.161" v="85" actId="2696"/>
        <pc:sldMkLst>
          <pc:docMk/>
          <pc:sldMk cId="2699824721" sldId="273"/>
        </pc:sldMkLst>
      </pc:sldChg>
      <pc:sldChg chg="del">
        <pc:chgData name="Hanneke Hermans" userId="944452e5-2f16-42cc-b739-06b35a150497" providerId="ADAL" clId="{50B6DABD-DD99-4982-9728-4DAA4A366E19}" dt="2019-06-25T08:50:01.986" v="86" actId="2696"/>
        <pc:sldMkLst>
          <pc:docMk/>
          <pc:sldMk cId="3181288148" sldId="275"/>
        </pc:sldMkLst>
      </pc:sldChg>
      <pc:sldChg chg="del">
        <pc:chgData name="Hanneke Hermans" userId="944452e5-2f16-42cc-b739-06b35a150497" providerId="ADAL" clId="{50B6DABD-DD99-4982-9728-4DAA4A366E19}" dt="2019-06-25T08:50:14.411" v="87" actId="2696"/>
        <pc:sldMkLst>
          <pc:docMk/>
          <pc:sldMk cId="1297713402" sldId="276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D67CE-A6A6-4696-8A0D-C4181AE9DE5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F373FDD-20C9-4DE1-9B53-58664C50C686}">
      <dgm:prSet/>
      <dgm:spPr/>
      <dgm:t>
        <a:bodyPr/>
        <a:lstStyle/>
        <a:p>
          <a:r>
            <a:rPr lang="nl-NL"/>
            <a:t>from your point of view.</a:t>
          </a:r>
          <a:endParaRPr lang="en-US"/>
        </a:p>
      </dgm:t>
    </dgm:pt>
    <dgm:pt modelId="{EDCD2204-9E02-4AE4-874D-3FF52BA3BA8D}" type="parTrans" cxnId="{A7C421D3-C5E2-4ECF-8119-47D022599270}">
      <dgm:prSet/>
      <dgm:spPr/>
      <dgm:t>
        <a:bodyPr/>
        <a:lstStyle/>
        <a:p>
          <a:endParaRPr lang="en-US"/>
        </a:p>
      </dgm:t>
    </dgm:pt>
    <dgm:pt modelId="{A5FE841A-0545-4E66-9E9F-760FAB6F6144}" type="sibTrans" cxnId="{A7C421D3-C5E2-4ECF-8119-47D022599270}">
      <dgm:prSet/>
      <dgm:spPr/>
      <dgm:t>
        <a:bodyPr/>
        <a:lstStyle/>
        <a:p>
          <a:endParaRPr lang="en-US"/>
        </a:p>
      </dgm:t>
    </dgm:pt>
    <dgm:pt modelId="{A2C2F9F1-BE80-491B-BE2D-8562902E1D88}">
      <dgm:prSet/>
      <dgm:spPr/>
      <dgm:t>
        <a:bodyPr/>
        <a:lstStyle/>
        <a:p>
          <a:r>
            <a:rPr lang="nl-NL"/>
            <a:t>from the point of view of foreigners.</a:t>
          </a:r>
          <a:endParaRPr lang="en-US"/>
        </a:p>
      </dgm:t>
    </dgm:pt>
    <dgm:pt modelId="{0CE05AC9-04E3-4141-9FE0-3BFF85BCD8A3}" type="parTrans" cxnId="{661EF20F-BF1B-493E-AF38-2B0C924E13B8}">
      <dgm:prSet/>
      <dgm:spPr/>
      <dgm:t>
        <a:bodyPr/>
        <a:lstStyle/>
        <a:p>
          <a:endParaRPr lang="en-US"/>
        </a:p>
      </dgm:t>
    </dgm:pt>
    <dgm:pt modelId="{7B6C9D17-A14E-4094-A601-70A9FB1DB43E}" type="sibTrans" cxnId="{661EF20F-BF1B-493E-AF38-2B0C924E13B8}">
      <dgm:prSet/>
      <dgm:spPr/>
      <dgm:t>
        <a:bodyPr/>
        <a:lstStyle/>
        <a:p>
          <a:endParaRPr lang="en-US"/>
        </a:p>
      </dgm:t>
    </dgm:pt>
    <dgm:pt modelId="{92638FD5-C4AC-4993-A236-BA448B380FD2}" type="pres">
      <dgm:prSet presAssocID="{D32D67CE-A6A6-4696-8A0D-C4181AE9DE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CB768D-BDE6-41B1-A12E-E7AD15C5A75A}" type="pres">
      <dgm:prSet presAssocID="{CF373FDD-20C9-4DE1-9B53-58664C50C6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41180-38F2-497D-BA1B-4C19A182A288}" type="pres">
      <dgm:prSet presAssocID="{A5FE841A-0545-4E66-9E9F-760FAB6F6144}" presName="spacer" presStyleCnt="0"/>
      <dgm:spPr/>
    </dgm:pt>
    <dgm:pt modelId="{C88BB7E0-0A0A-407A-98AB-31D2F192E212}" type="pres">
      <dgm:prSet presAssocID="{A2C2F9F1-BE80-491B-BE2D-8562902E1D8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362E09-9253-47A9-9D15-0856FC8A6B25}" type="presOf" srcId="{D32D67CE-A6A6-4696-8A0D-C4181AE9DE5A}" destId="{92638FD5-C4AC-4993-A236-BA448B380FD2}" srcOrd="0" destOrd="0" presId="urn:microsoft.com/office/officeart/2005/8/layout/vList2"/>
    <dgm:cxn modelId="{D19431F6-C2F8-4773-AB7C-D9D67D8B2385}" type="presOf" srcId="{CF373FDD-20C9-4DE1-9B53-58664C50C686}" destId="{7BCB768D-BDE6-41B1-A12E-E7AD15C5A75A}" srcOrd="0" destOrd="0" presId="urn:microsoft.com/office/officeart/2005/8/layout/vList2"/>
    <dgm:cxn modelId="{661EF20F-BF1B-493E-AF38-2B0C924E13B8}" srcId="{D32D67CE-A6A6-4696-8A0D-C4181AE9DE5A}" destId="{A2C2F9F1-BE80-491B-BE2D-8562902E1D88}" srcOrd="1" destOrd="0" parTransId="{0CE05AC9-04E3-4141-9FE0-3BFF85BCD8A3}" sibTransId="{7B6C9D17-A14E-4094-A601-70A9FB1DB43E}"/>
    <dgm:cxn modelId="{0FD8648A-FAC8-4090-9C94-2BCDD5AA6D82}" type="presOf" srcId="{A2C2F9F1-BE80-491B-BE2D-8562902E1D88}" destId="{C88BB7E0-0A0A-407A-98AB-31D2F192E212}" srcOrd="0" destOrd="0" presId="urn:microsoft.com/office/officeart/2005/8/layout/vList2"/>
    <dgm:cxn modelId="{A7C421D3-C5E2-4ECF-8119-47D022599270}" srcId="{D32D67CE-A6A6-4696-8A0D-C4181AE9DE5A}" destId="{CF373FDD-20C9-4DE1-9B53-58664C50C686}" srcOrd="0" destOrd="0" parTransId="{EDCD2204-9E02-4AE4-874D-3FF52BA3BA8D}" sibTransId="{A5FE841A-0545-4E66-9E9F-760FAB6F6144}"/>
    <dgm:cxn modelId="{44199D94-4567-4908-A66C-D177FBB8CEA2}" type="presParOf" srcId="{92638FD5-C4AC-4993-A236-BA448B380FD2}" destId="{7BCB768D-BDE6-41B1-A12E-E7AD15C5A75A}" srcOrd="0" destOrd="0" presId="urn:microsoft.com/office/officeart/2005/8/layout/vList2"/>
    <dgm:cxn modelId="{714A8108-ED0B-4E7E-AB12-10A7C94F107B}" type="presParOf" srcId="{92638FD5-C4AC-4993-A236-BA448B380FD2}" destId="{FCF41180-38F2-497D-BA1B-4C19A182A288}" srcOrd="1" destOrd="0" presId="urn:microsoft.com/office/officeart/2005/8/layout/vList2"/>
    <dgm:cxn modelId="{D8085CE1-120B-460C-87D1-BA28CAB334A6}" type="presParOf" srcId="{92638FD5-C4AC-4993-A236-BA448B380FD2}" destId="{C88BB7E0-0A0A-407A-98AB-31D2F192E21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833C64-96BB-432A-A9B2-23C76F025B8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6AACFD-C8D1-4FA9-8EBF-583714C285D3}">
      <dgm:prSet/>
      <dgm:spPr/>
      <dgm:t>
        <a:bodyPr/>
        <a:lstStyle/>
        <a:p>
          <a:r>
            <a:rPr lang="en-US" dirty="0"/>
            <a:t>Listen</a:t>
          </a:r>
          <a:r>
            <a:rPr lang="en-US" baseline="0" dirty="0"/>
            <a:t> to the example</a:t>
          </a:r>
          <a:endParaRPr lang="en-US" dirty="0"/>
        </a:p>
      </dgm:t>
    </dgm:pt>
    <dgm:pt modelId="{05C1D64A-9811-4BB4-8F23-F890183C129C}" type="parTrans" cxnId="{A4FEAB6B-762A-4837-8E0F-E52D7FD4A69D}">
      <dgm:prSet/>
      <dgm:spPr/>
      <dgm:t>
        <a:bodyPr/>
        <a:lstStyle/>
        <a:p>
          <a:endParaRPr lang="en-US"/>
        </a:p>
      </dgm:t>
    </dgm:pt>
    <dgm:pt modelId="{1CE7DA9D-89B8-4D62-8473-69145364D862}" type="sibTrans" cxnId="{A4FEAB6B-762A-4837-8E0F-E52D7FD4A69D}">
      <dgm:prSet/>
      <dgm:spPr/>
      <dgm:t>
        <a:bodyPr/>
        <a:lstStyle/>
        <a:p>
          <a:endParaRPr lang="en-US"/>
        </a:p>
      </dgm:t>
    </dgm:pt>
    <dgm:pt modelId="{72735867-D986-4870-8504-1D70DAD5E33E}" type="pres">
      <dgm:prSet presAssocID="{81833C64-96BB-432A-A9B2-23C76F025B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336B75-6EC0-41D7-B9F5-AECA16F62585}" type="pres">
      <dgm:prSet presAssocID="{C16AACFD-C8D1-4FA9-8EBF-583714C285D3}" presName="parentLin" presStyleCnt="0"/>
      <dgm:spPr/>
    </dgm:pt>
    <dgm:pt modelId="{8793CBE9-86E9-4881-9920-44328ABF826D}" type="pres">
      <dgm:prSet presAssocID="{C16AACFD-C8D1-4FA9-8EBF-583714C285D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ED9AE1A-AF09-4B92-AD94-6B6724F4DA69}" type="pres">
      <dgm:prSet presAssocID="{C16AACFD-C8D1-4FA9-8EBF-583714C285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0BB66-0B2C-4896-9424-DEF67C87E2DA}" type="pres">
      <dgm:prSet presAssocID="{C16AACFD-C8D1-4FA9-8EBF-583714C285D3}" presName="negativeSpace" presStyleCnt="0"/>
      <dgm:spPr/>
    </dgm:pt>
    <dgm:pt modelId="{79788123-7669-4FE7-A9FC-110002F4C908}" type="pres">
      <dgm:prSet presAssocID="{C16AACFD-C8D1-4FA9-8EBF-583714C285D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4FEAB6B-762A-4837-8E0F-E52D7FD4A69D}" srcId="{81833C64-96BB-432A-A9B2-23C76F025B89}" destId="{C16AACFD-C8D1-4FA9-8EBF-583714C285D3}" srcOrd="0" destOrd="0" parTransId="{05C1D64A-9811-4BB4-8F23-F890183C129C}" sibTransId="{1CE7DA9D-89B8-4D62-8473-69145364D862}"/>
    <dgm:cxn modelId="{7045D60B-30F0-4A79-81C8-BB9B9D09A898}" type="presOf" srcId="{C16AACFD-C8D1-4FA9-8EBF-583714C285D3}" destId="{8793CBE9-86E9-4881-9920-44328ABF826D}" srcOrd="0" destOrd="0" presId="urn:microsoft.com/office/officeart/2005/8/layout/list1"/>
    <dgm:cxn modelId="{87AB3E08-65E6-40CE-9BCF-8AF5AE181986}" type="presOf" srcId="{C16AACFD-C8D1-4FA9-8EBF-583714C285D3}" destId="{6ED9AE1A-AF09-4B92-AD94-6B6724F4DA69}" srcOrd="1" destOrd="0" presId="urn:microsoft.com/office/officeart/2005/8/layout/list1"/>
    <dgm:cxn modelId="{02AA69FC-65C6-47C0-9808-2A38FA8A704A}" type="presOf" srcId="{81833C64-96BB-432A-A9B2-23C76F025B89}" destId="{72735867-D986-4870-8504-1D70DAD5E33E}" srcOrd="0" destOrd="0" presId="urn:microsoft.com/office/officeart/2005/8/layout/list1"/>
    <dgm:cxn modelId="{DA9CADB7-6216-4B64-A98F-69000EF2F744}" type="presParOf" srcId="{72735867-D986-4870-8504-1D70DAD5E33E}" destId="{EA336B75-6EC0-41D7-B9F5-AECA16F62585}" srcOrd="0" destOrd="0" presId="urn:microsoft.com/office/officeart/2005/8/layout/list1"/>
    <dgm:cxn modelId="{5C6CB01D-2432-45C5-B6F0-8B2160BFB812}" type="presParOf" srcId="{EA336B75-6EC0-41D7-B9F5-AECA16F62585}" destId="{8793CBE9-86E9-4881-9920-44328ABF826D}" srcOrd="0" destOrd="0" presId="urn:microsoft.com/office/officeart/2005/8/layout/list1"/>
    <dgm:cxn modelId="{2BCC71EA-FDC0-4109-873F-864A13A40D22}" type="presParOf" srcId="{EA336B75-6EC0-41D7-B9F5-AECA16F62585}" destId="{6ED9AE1A-AF09-4B92-AD94-6B6724F4DA69}" srcOrd="1" destOrd="0" presId="urn:microsoft.com/office/officeart/2005/8/layout/list1"/>
    <dgm:cxn modelId="{2A434DBD-665A-4261-954C-D47D08DDE93F}" type="presParOf" srcId="{72735867-D986-4870-8504-1D70DAD5E33E}" destId="{3E20BB66-0B2C-4896-9424-DEF67C87E2DA}" srcOrd="1" destOrd="0" presId="urn:microsoft.com/office/officeart/2005/8/layout/list1"/>
    <dgm:cxn modelId="{C34D1D54-8269-4567-9670-E9285D1AD939}" type="presParOf" srcId="{72735867-D986-4870-8504-1D70DAD5E33E}" destId="{79788123-7669-4FE7-A9FC-110002F4C9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7212C7-DCCC-4711-8873-212D8343876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9D10FA4-B642-42F2-B3CE-3C5CA750BE77}">
      <dgm:prSet/>
      <dgm:spPr/>
      <dgm:t>
        <a:bodyPr/>
        <a:lstStyle/>
        <a:p>
          <a:r>
            <a:rPr lang="nl-NL"/>
            <a:t>Make contact with a pupil from another country.</a:t>
          </a:r>
          <a:endParaRPr lang="en-US"/>
        </a:p>
      </dgm:t>
    </dgm:pt>
    <dgm:pt modelId="{C3961186-9290-4A99-8B92-E60D11E2978C}" type="parTrans" cxnId="{245B39F1-06A3-46E7-8807-84BA178DEBBD}">
      <dgm:prSet/>
      <dgm:spPr/>
      <dgm:t>
        <a:bodyPr/>
        <a:lstStyle/>
        <a:p>
          <a:endParaRPr lang="en-US"/>
        </a:p>
      </dgm:t>
    </dgm:pt>
    <dgm:pt modelId="{FB1E5F14-F738-4F95-9DD9-BC7540993699}" type="sibTrans" cxnId="{245B39F1-06A3-46E7-8807-84BA178DEBBD}">
      <dgm:prSet/>
      <dgm:spPr/>
      <dgm:t>
        <a:bodyPr/>
        <a:lstStyle/>
        <a:p>
          <a:endParaRPr lang="en-US"/>
        </a:p>
      </dgm:t>
    </dgm:pt>
    <dgm:pt modelId="{2BEBCA7E-9A99-450B-83F1-934092546FC8}">
      <dgm:prSet/>
      <dgm:spPr/>
      <dgm:t>
        <a:bodyPr/>
        <a:lstStyle/>
        <a:p>
          <a:r>
            <a:rPr lang="nl-NL"/>
            <a:t>Present your Pecha Kucha.</a:t>
          </a:r>
          <a:endParaRPr lang="en-US"/>
        </a:p>
      </dgm:t>
    </dgm:pt>
    <dgm:pt modelId="{3D792D95-133E-44B0-8ADF-BF4EC2FA4DF4}" type="parTrans" cxnId="{2ED32459-B004-419A-9D64-BC1370A9D911}">
      <dgm:prSet/>
      <dgm:spPr/>
      <dgm:t>
        <a:bodyPr/>
        <a:lstStyle/>
        <a:p>
          <a:endParaRPr lang="en-US"/>
        </a:p>
      </dgm:t>
    </dgm:pt>
    <dgm:pt modelId="{106EEFEB-A533-464C-A7E5-3E05F1CFBE67}" type="sibTrans" cxnId="{2ED32459-B004-419A-9D64-BC1370A9D911}">
      <dgm:prSet/>
      <dgm:spPr/>
      <dgm:t>
        <a:bodyPr/>
        <a:lstStyle/>
        <a:p>
          <a:endParaRPr lang="en-US"/>
        </a:p>
      </dgm:t>
    </dgm:pt>
    <dgm:pt modelId="{1239D443-D429-4B89-AD73-69C94D80CFD6}">
      <dgm:prSet/>
      <dgm:spPr/>
      <dgm:t>
        <a:bodyPr/>
        <a:lstStyle/>
        <a:p>
          <a:r>
            <a:rPr lang="nl-NL" dirty="0"/>
            <a:t>Start a </a:t>
          </a:r>
          <a:r>
            <a:rPr lang="nl-NL" dirty="0" err="1"/>
            <a:t>conversation</a:t>
          </a:r>
          <a:r>
            <a:rPr lang="nl-NL" dirty="0"/>
            <a:t> </a:t>
          </a:r>
          <a:r>
            <a:rPr lang="nl-NL" dirty="0" err="1"/>
            <a:t>about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different subjects.</a:t>
          </a:r>
        </a:p>
        <a:p>
          <a:r>
            <a:rPr lang="en-US" dirty="0"/>
            <a:t>Talk about the differences you noticed. </a:t>
          </a:r>
        </a:p>
      </dgm:t>
    </dgm:pt>
    <dgm:pt modelId="{5EF6DF18-1A4D-4FB2-B027-6C3DA5CCAB5C}" type="parTrans" cxnId="{C2FB5897-0B99-4C42-8E5A-221751393F13}">
      <dgm:prSet/>
      <dgm:spPr/>
      <dgm:t>
        <a:bodyPr/>
        <a:lstStyle/>
        <a:p>
          <a:endParaRPr lang="en-US"/>
        </a:p>
      </dgm:t>
    </dgm:pt>
    <dgm:pt modelId="{D02AA8E5-9A91-4743-B861-E48EF1C60CA1}" type="sibTrans" cxnId="{C2FB5897-0B99-4C42-8E5A-221751393F13}">
      <dgm:prSet/>
      <dgm:spPr/>
      <dgm:t>
        <a:bodyPr/>
        <a:lstStyle/>
        <a:p>
          <a:endParaRPr lang="en-US"/>
        </a:p>
      </dgm:t>
    </dgm:pt>
    <dgm:pt modelId="{AACD7074-2917-44CA-81E3-D611D6EB8685}">
      <dgm:prSet/>
      <dgm:spPr/>
      <dgm:t>
        <a:bodyPr/>
        <a:lstStyle/>
        <a:p>
          <a:endParaRPr lang="en-US" dirty="0"/>
        </a:p>
      </dgm:t>
    </dgm:pt>
    <dgm:pt modelId="{D489FB81-8A3D-4B52-9C9E-120854963D48}" type="parTrans" cxnId="{4BD63C29-0D30-44EC-B957-84960A2C1ECB}">
      <dgm:prSet/>
      <dgm:spPr/>
      <dgm:t>
        <a:bodyPr/>
        <a:lstStyle/>
        <a:p>
          <a:endParaRPr lang="en-US"/>
        </a:p>
      </dgm:t>
    </dgm:pt>
    <dgm:pt modelId="{A45BD90A-112B-4160-8379-FE7FF6EDE085}" type="sibTrans" cxnId="{4BD63C29-0D30-44EC-B957-84960A2C1ECB}">
      <dgm:prSet/>
      <dgm:spPr/>
      <dgm:t>
        <a:bodyPr/>
        <a:lstStyle/>
        <a:p>
          <a:endParaRPr lang="en-US"/>
        </a:p>
      </dgm:t>
    </dgm:pt>
    <dgm:pt modelId="{CDBA435A-0F1B-4DCC-8B73-4D3C4E2B2928}" type="pres">
      <dgm:prSet presAssocID="{147212C7-DCCC-4711-8873-212D8343876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E6FE84-7C80-40C3-A179-098FCF3481C3}" type="pres">
      <dgm:prSet presAssocID="{49D10FA4-B642-42F2-B3CE-3C5CA750BE77}" presName="compNode" presStyleCnt="0"/>
      <dgm:spPr/>
    </dgm:pt>
    <dgm:pt modelId="{4A06A8F8-6A4B-462E-A720-BBC581E62771}" type="pres">
      <dgm:prSet presAssocID="{49D10FA4-B642-42F2-B3CE-3C5CA750BE77}" presName="bgRect" presStyleLbl="bgShp" presStyleIdx="0" presStyleCnt="3"/>
      <dgm:spPr/>
    </dgm:pt>
    <dgm:pt modelId="{073676AF-2B74-4548-A272-565B14C9ED26}" type="pres">
      <dgm:prSet presAssocID="{49D10FA4-B642-42F2-B3CE-3C5CA750BE7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B77FD1D7-450F-4E1C-A0D0-2104E381CF85}" type="pres">
      <dgm:prSet presAssocID="{49D10FA4-B642-42F2-B3CE-3C5CA750BE77}" presName="spaceRect" presStyleCnt="0"/>
      <dgm:spPr/>
    </dgm:pt>
    <dgm:pt modelId="{C4E30BB0-AACF-4206-AFEA-096475AD6C24}" type="pres">
      <dgm:prSet presAssocID="{49D10FA4-B642-42F2-B3CE-3C5CA750BE77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48639F3-25F3-4577-BE02-38DD5DC1402A}" type="pres">
      <dgm:prSet presAssocID="{FB1E5F14-F738-4F95-9DD9-BC7540993699}" presName="sibTrans" presStyleCnt="0"/>
      <dgm:spPr/>
    </dgm:pt>
    <dgm:pt modelId="{850BC91D-5B32-4C1B-AD74-E6D911A6DCD7}" type="pres">
      <dgm:prSet presAssocID="{2BEBCA7E-9A99-450B-83F1-934092546FC8}" presName="compNode" presStyleCnt="0"/>
      <dgm:spPr/>
    </dgm:pt>
    <dgm:pt modelId="{D07C125D-BBFE-4ECF-9150-344BC17D12BB}" type="pres">
      <dgm:prSet presAssocID="{2BEBCA7E-9A99-450B-83F1-934092546FC8}" presName="bgRect" presStyleLbl="bgShp" presStyleIdx="1" presStyleCnt="3"/>
      <dgm:spPr/>
    </dgm:pt>
    <dgm:pt modelId="{450D49C0-E81E-40F7-8697-B0B0236CD59B}" type="pres">
      <dgm:prSet presAssocID="{2BEBCA7E-9A99-450B-83F1-934092546FC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3255310-BD19-4702-B11E-F0EE07E4D4BB}" type="pres">
      <dgm:prSet presAssocID="{2BEBCA7E-9A99-450B-83F1-934092546FC8}" presName="spaceRect" presStyleCnt="0"/>
      <dgm:spPr/>
    </dgm:pt>
    <dgm:pt modelId="{2A2014E9-891B-44DB-BC25-E3212F6FD0F7}" type="pres">
      <dgm:prSet presAssocID="{2BEBCA7E-9A99-450B-83F1-934092546FC8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1D0156A-20A2-43BA-837E-807F6CFCB5FF}" type="pres">
      <dgm:prSet presAssocID="{106EEFEB-A533-464C-A7E5-3E05F1CFBE67}" presName="sibTrans" presStyleCnt="0"/>
      <dgm:spPr/>
    </dgm:pt>
    <dgm:pt modelId="{60D4C32C-40D3-41CD-84F8-EA601A1A3308}" type="pres">
      <dgm:prSet presAssocID="{1239D443-D429-4B89-AD73-69C94D80CFD6}" presName="compNode" presStyleCnt="0"/>
      <dgm:spPr/>
    </dgm:pt>
    <dgm:pt modelId="{96ACB26C-5D3D-40BB-8F66-53195FADDB04}" type="pres">
      <dgm:prSet presAssocID="{1239D443-D429-4B89-AD73-69C94D80CFD6}" presName="bgRect" presStyleLbl="bgShp" presStyleIdx="2" presStyleCnt="3"/>
      <dgm:spPr/>
    </dgm:pt>
    <dgm:pt modelId="{A36F778B-F8C5-46DC-AED8-5DC150CAA78A}" type="pres">
      <dgm:prSet presAssocID="{1239D443-D429-4B89-AD73-69C94D80CFD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8C9359E-291F-4AB3-9D29-4535D08DAFB1}" type="pres">
      <dgm:prSet presAssocID="{1239D443-D429-4B89-AD73-69C94D80CFD6}" presName="spaceRect" presStyleCnt="0"/>
      <dgm:spPr/>
    </dgm:pt>
    <dgm:pt modelId="{6658275E-C30F-41A0-AB86-F3F3F0A24C6E}" type="pres">
      <dgm:prSet presAssocID="{1239D443-D429-4B89-AD73-69C94D80CFD6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D0E940F-6977-475D-94C8-158036D89D6F}" type="pres">
      <dgm:prSet presAssocID="{1239D443-D429-4B89-AD73-69C94D80CFD6}" presName="desTx" presStyleLbl="revTx" presStyleIdx="3" presStyleCnt="4">
        <dgm:presLayoutVars/>
      </dgm:prSet>
      <dgm:spPr/>
      <dgm:t>
        <a:bodyPr/>
        <a:lstStyle/>
        <a:p>
          <a:endParaRPr lang="ru-RU"/>
        </a:p>
      </dgm:t>
    </dgm:pt>
  </dgm:ptLst>
  <dgm:cxnLst>
    <dgm:cxn modelId="{C5563F19-A091-43F8-B00B-859AD5F036C9}" type="presOf" srcId="{49D10FA4-B642-42F2-B3CE-3C5CA750BE77}" destId="{C4E30BB0-AACF-4206-AFEA-096475AD6C24}" srcOrd="0" destOrd="0" presId="urn:microsoft.com/office/officeart/2018/2/layout/IconVerticalSolidList"/>
    <dgm:cxn modelId="{4BD63C29-0D30-44EC-B957-84960A2C1ECB}" srcId="{1239D443-D429-4B89-AD73-69C94D80CFD6}" destId="{AACD7074-2917-44CA-81E3-D611D6EB8685}" srcOrd="0" destOrd="0" parTransId="{D489FB81-8A3D-4B52-9C9E-120854963D48}" sibTransId="{A45BD90A-112B-4160-8379-FE7FF6EDE085}"/>
    <dgm:cxn modelId="{2ED32459-B004-419A-9D64-BC1370A9D911}" srcId="{147212C7-DCCC-4711-8873-212D83438761}" destId="{2BEBCA7E-9A99-450B-83F1-934092546FC8}" srcOrd="1" destOrd="0" parTransId="{3D792D95-133E-44B0-8ADF-BF4EC2FA4DF4}" sibTransId="{106EEFEB-A533-464C-A7E5-3E05F1CFBE67}"/>
    <dgm:cxn modelId="{C35CA427-B5AF-432E-BE91-2B3BB750C01E}" type="presOf" srcId="{147212C7-DCCC-4711-8873-212D83438761}" destId="{CDBA435A-0F1B-4DCC-8B73-4D3C4E2B2928}" srcOrd="0" destOrd="0" presId="urn:microsoft.com/office/officeart/2018/2/layout/IconVerticalSolidList"/>
    <dgm:cxn modelId="{819BF646-74CC-4E93-868C-D48EF6835642}" type="presOf" srcId="{2BEBCA7E-9A99-450B-83F1-934092546FC8}" destId="{2A2014E9-891B-44DB-BC25-E3212F6FD0F7}" srcOrd="0" destOrd="0" presId="urn:microsoft.com/office/officeart/2018/2/layout/IconVerticalSolidList"/>
    <dgm:cxn modelId="{C2FB5897-0B99-4C42-8E5A-221751393F13}" srcId="{147212C7-DCCC-4711-8873-212D83438761}" destId="{1239D443-D429-4B89-AD73-69C94D80CFD6}" srcOrd="2" destOrd="0" parTransId="{5EF6DF18-1A4D-4FB2-B027-6C3DA5CCAB5C}" sibTransId="{D02AA8E5-9A91-4743-B861-E48EF1C60CA1}"/>
    <dgm:cxn modelId="{245B39F1-06A3-46E7-8807-84BA178DEBBD}" srcId="{147212C7-DCCC-4711-8873-212D83438761}" destId="{49D10FA4-B642-42F2-B3CE-3C5CA750BE77}" srcOrd="0" destOrd="0" parTransId="{C3961186-9290-4A99-8B92-E60D11E2978C}" sibTransId="{FB1E5F14-F738-4F95-9DD9-BC7540993699}"/>
    <dgm:cxn modelId="{82A2478A-482A-4AD6-AF14-32C7C781F780}" type="presOf" srcId="{1239D443-D429-4B89-AD73-69C94D80CFD6}" destId="{6658275E-C30F-41A0-AB86-F3F3F0A24C6E}" srcOrd="0" destOrd="0" presId="urn:microsoft.com/office/officeart/2018/2/layout/IconVerticalSolidList"/>
    <dgm:cxn modelId="{368D45AD-90FD-4D72-9F8A-CF94098BAFB8}" type="presOf" srcId="{AACD7074-2917-44CA-81E3-D611D6EB8685}" destId="{8D0E940F-6977-475D-94C8-158036D89D6F}" srcOrd="0" destOrd="0" presId="urn:microsoft.com/office/officeart/2018/2/layout/IconVerticalSolidList"/>
    <dgm:cxn modelId="{C1F9EF13-032B-4C34-AD87-CF22B57337EA}" type="presParOf" srcId="{CDBA435A-0F1B-4DCC-8B73-4D3C4E2B2928}" destId="{0DE6FE84-7C80-40C3-A179-098FCF3481C3}" srcOrd="0" destOrd="0" presId="urn:microsoft.com/office/officeart/2018/2/layout/IconVerticalSolidList"/>
    <dgm:cxn modelId="{0A9C5F6F-DFD7-4620-A633-CA2085B3247C}" type="presParOf" srcId="{0DE6FE84-7C80-40C3-A179-098FCF3481C3}" destId="{4A06A8F8-6A4B-462E-A720-BBC581E62771}" srcOrd="0" destOrd="0" presId="urn:microsoft.com/office/officeart/2018/2/layout/IconVerticalSolidList"/>
    <dgm:cxn modelId="{001E0434-C609-440E-92C0-B370ABE6F113}" type="presParOf" srcId="{0DE6FE84-7C80-40C3-A179-098FCF3481C3}" destId="{073676AF-2B74-4548-A272-565B14C9ED26}" srcOrd="1" destOrd="0" presId="urn:microsoft.com/office/officeart/2018/2/layout/IconVerticalSolidList"/>
    <dgm:cxn modelId="{4184440D-08A9-4217-873F-E0FD70777C88}" type="presParOf" srcId="{0DE6FE84-7C80-40C3-A179-098FCF3481C3}" destId="{B77FD1D7-450F-4E1C-A0D0-2104E381CF85}" srcOrd="2" destOrd="0" presId="urn:microsoft.com/office/officeart/2018/2/layout/IconVerticalSolidList"/>
    <dgm:cxn modelId="{D3AAC301-C7C1-4F16-A930-7A6E1BF40129}" type="presParOf" srcId="{0DE6FE84-7C80-40C3-A179-098FCF3481C3}" destId="{C4E30BB0-AACF-4206-AFEA-096475AD6C24}" srcOrd="3" destOrd="0" presId="urn:microsoft.com/office/officeart/2018/2/layout/IconVerticalSolidList"/>
    <dgm:cxn modelId="{6502046D-F280-45EF-A60C-2119591065EB}" type="presParOf" srcId="{CDBA435A-0F1B-4DCC-8B73-4D3C4E2B2928}" destId="{D48639F3-25F3-4577-BE02-38DD5DC1402A}" srcOrd="1" destOrd="0" presId="urn:microsoft.com/office/officeart/2018/2/layout/IconVerticalSolidList"/>
    <dgm:cxn modelId="{104AAA7F-FB66-4003-99D9-558A5449885F}" type="presParOf" srcId="{CDBA435A-0F1B-4DCC-8B73-4D3C4E2B2928}" destId="{850BC91D-5B32-4C1B-AD74-E6D911A6DCD7}" srcOrd="2" destOrd="0" presId="urn:microsoft.com/office/officeart/2018/2/layout/IconVerticalSolidList"/>
    <dgm:cxn modelId="{739D67FC-EBC8-41EB-81AA-48C729E3015F}" type="presParOf" srcId="{850BC91D-5B32-4C1B-AD74-E6D911A6DCD7}" destId="{D07C125D-BBFE-4ECF-9150-344BC17D12BB}" srcOrd="0" destOrd="0" presId="urn:microsoft.com/office/officeart/2018/2/layout/IconVerticalSolidList"/>
    <dgm:cxn modelId="{10F7BFD1-3506-4CF3-944F-C785EABD4299}" type="presParOf" srcId="{850BC91D-5B32-4C1B-AD74-E6D911A6DCD7}" destId="{450D49C0-E81E-40F7-8697-B0B0236CD59B}" srcOrd="1" destOrd="0" presId="urn:microsoft.com/office/officeart/2018/2/layout/IconVerticalSolidList"/>
    <dgm:cxn modelId="{53675C46-B3D6-4654-A8E6-37168872D0C9}" type="presParOf" srcId="{850BC91D-5B32-4C1B-AD74-E6D911A6DCD7}" destId="{D3255310-BD19-4702-B11E-F0EE07E4D4BB}" srcOrd="2" destOrd="0" presId="urn:microsoft.com/office/officeart/2018/2/layout/IconVerticalSolidList"/>
    <dgm:cxn modelId="{5B2AE6E1-13A0-43CE-9766-A2AA18E468D5}" type="presParOf" srcId="{850BC91D-5B32-4C1B-AD74-E6D911A6DCD7}" destId="{2A2014E9-891B-44DB-BC25-E3212F6FD0F7}" srcOrd="3" destOrd="0" presId="urn:microsoft.com/office/officeart/2018/2/layout/IconVerticalSolidList"/>
    <dgm:cxn modelId="{F4494454-A8C9-4B51-B819-0298E1AD5471}" type="presParOf" srcId="{CDBA435A-0F1B-4DCC-8B73-4D3C4E2B2928}" destId="{51D0156A-20A2-43BA-837E-807F6CFCB5FF}" srcOrd="3" destOrd="0" presId="urn:microsoft.com/office/officeart/2018/2/layout/IconVerticalSolidList"/>
    <dgm:cxn modelId="{DCD3E898-3494-414F-84E8-964D9DD38E9A}" type="presParOf" srcId="{CDBA435A-0F1B-4DCC-8B73-4D3C4E2B2928}" destId="{60D4C32C-40D3-41CD-84F8-EA601A1A3308}" srcOrd="4" destOrd="0" presId="urn:microsoft.com/office/officeart/2018/2/layout/IconVerticalSolidList"/>
    <dgm:cxn modelId="{63CDB699-38D5-4B12-A56A-5A5A2053EF15}" type="presParOf" srcId="{60D4C32C-40D3-41CD-84F8-EA601A1A3308}" destId="{96ACB26C-5D3D-40BB-8F66-53195FADDB04}" srcOrd="0" destOrd="0" presId="urn:microsoft.com/office/officeart/2018/2/layout/IconVerticalSolidList"/>
    <dgm:cxn modelId="{F51857FD-653F-4CC5-8AEB-3FAF7A758C90}" type="presParOf" srcId="{60D4C32C-40D3-41CD-84F8-EA601A1A3308}" destId="{A36F778B-F8C5-46DC-AED8-5DC150CAA78A}" srcOrd="1" destOrd="0" presId="urn:microsoft.com/office/officeart/2018/2/layout/IconVerticalSolidList"/>
    <dgm:cxn modelId="{704493B8-CED1-4788-9F8B-CF110B7DBCCC}" type="presParOf" srcId="{60D4C32C-40D3-41CD-84F8-EA601A1A3308}" destId="{68C9359E-291F-4AB3-9D29-4535D08DAFB1}" srcOrd="2" destOrd="0" presId="urn:microsoft.com/office/officeart/2018/2/layout/IconVerticalSolidList"/>
    <dgm:cxn modelId="{46B249B9-1B04-4B05-BE6A-BE8B5F17B062}" type="presParOf" srcId="{60D4C32C-40D3-41CD-84F8-EA601A1A3308}" destId="{6658275E-C30F-41A0-AB86-F3F3F0A24C6E}" srcOrd="3" destOrd="0" presId="urn:microsoft.com/office/officeart/2018/2/layout/IconVerticalSolidList"/>
    <dgm:cxn modelId="{9461DB3A-D228-4331-9B03-7C8CCC8AB243}" type="presParOf" srcId="{60D4C32C-40D3-41CD-84F8-EA601A1A3308}" destId="{8D0E940F-6977-475D-94C8-158036D89D6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833C64-96BB-432A-A9B2-23C76F025B8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16AACFD-C8D1-4FA9-8EBF-583714C285D3}">
      <dgm:prSet/>
      <dgm:spPr/>
      <dgm:t>
        <a:bodyPr/>
        <a:lstStyle/>
        <a:p>
          <a:r>
            <a:rPr lang="nl-NL"/>
            <a:t>Make pairs.</a:t>
          </a:r>
          <a:endParaRPr lang="en-US"/>
        </a:p>
      </dgm:t>
    </dgm:pt>
    <dgm:pt modelId="{05C1D64A-9811-4BB4-8F23-F890183C129C}" type="parTrans" cxnId="{A4FEAB6B-762A-4837-8E0F-E52D7FD4A69D}">
      <dgm:prSet/>
      <dgm:spPr/>
      <dgm:t>
        <a:bodyPr/>
        <a:lstStyle/>
        <a:p>
          <a:endParaRPr lang="en-US"/>
        </a:p>
      </dgm:t>
    </dgm:pt>
    <dgm:pt modelId="{1CE7DA9D-89B8-4D62-8473-69145364D862}" type="sibTrans" cxnId="{A4FEAB6B-762A-4837-8E0F-E52D7FD4A69D}">
      <dgm:prSet/>
      <dgm:spPr/>
      <dgm:t>
        <a:bodyPr/>
        <a:lstStyle/>
        <a:p>
          <a:endParaRPr lang="en-US"/>
        </a:p>
      </dgm:t>
    </dgm:pt>
    <dgm:pt modelId="{E86F8A38-41B8-4719-851F-0971E0B76154}">
      <dgm:prSet/>
      <dgm:spPr/>
      <dgm:t>
        <a:bodyPr/>
        <a:lstStyle/>
        <a:p>
          <a:r>
            <a:rPr lang="nl-NL"/>
            <a:t>Make your own Pecha Kucha. </a:t>
          </a:r>
          <a:endParaRPr lang="en-US"/>
        </a:p>
      </dgm:t>
    </dgm:pt>
    <dgm:pt modelId="{680652F4-00EF-4569-B2FF-4167D19625E0}" type="parTrans" cxnId="{7C9F5C85-B587-4A90-A33B-C4C83BA02FAD}">
      <dgm:prSet/>
      <dgm:spPr/>
      <dgm:t>
        <a:bodyPr/>
        <a:lstStyle/>
        <a:p>
          <a:endParaRPr lang="en-US"/>
        </a:p>
      </dgm:t>
    </dgm:pt>
    <dgm:pt modelId="{70EA1380-86FE-4C3A-86D0-9304D901B5A9}" type="sibTrans" cxnId="{7C9F5C85-B587-4A90-A33B-C4C83BA02FAD}">
      <dgm:prSet/>
      <dgm:spPr/>
      <dgm:t>
        <a:bodyPr/>
        <a:lstStyle/>
        <a:p>
          <a:endParaRPr lang="en-US"/>
        </a:p>
      </dgm:t>
    </dgm:pt>
    <dgm:pt modelId="{E9AE2F54-3958-4799-9D2E-B6004B147863}">
      <dgm:prSet/>
      <dgm:spPr/>
      <dgm:t>
        <a:bodyPr/>
        <a:lstStyle/>
        <a:p>
          <a:r>
            <a:rPr lang="nl-NL"/>
            <a:t>Look at our suggestions. </a:t>
          </a:r>
          <a:endParaRPr lang="en-US"/>
        </a:p>
      </dgm:t>
    </dgm:pt>
    <dgm:pt modelId="{29CB546A-C34F-4D4E-B544-6200BB195F2B}" type="parTrans" cxnId="{F36B69D9-A9F5-460B-8447-4C63B5767B00}">
      <dgm:prSet/>
      <dgm:spPr/>
      <dgm:t>
        <a:bodyPr/>
        <a:lstStyle/>
        <a:p>
          <a:endParaRPr lang="en-US"/>
        </a:p>
      </dgm:t>
    </dgm:pt>
    <dgm:pt modelId="{C129A5D6-BF2D-45D6-836C-687DC2179418}" type="sibTrans" cxnId="{F36B69D9-A9F5-460B-8447-4C63B5767B00}">
      <dgm:prSet/>
      <dgm:spPr/>
      <dgm:t>
        <a:bodyPr/>
        <a:lstStyle/>
        <a:p>
          <a:endParaRPr lang="en-US"/>
        </a:p>
      </dgm:t>
    </dgm:pt>
    <dgm:pt modelId="{0E4861F9-302D-4C4D-9CC7-1D794051DF9C}">
      <dgm:prSet/>
      <dgm:spPr/>
      <dgm:t>
        <a:bodyPr/>
        <a:lstStyle/>
        <a:p>
          <a:r>
            <a:rPr lang="nl-NL"/>
            <a:t>Your starting point is your own world. …</a:t>
          </a:r>
          <a:endParaRPr lang="en-US"/>
        </a:p>
      </dgm:t>
    </dgm:pt>
    <dgm:pt modelId="{237253A1-12DA-46D5-BF17-CC7864B878A0}" type="parTrans" cxnId="{EA9883CE-E8D6-4D71-93EF-FAB264193E07}">
      <dgm:prSet/>
      <dgm:spPr/>
      <dgm:t>
        <a:bodyPr/>
        <a:lstStyle/>
        <a:p>
          <a:endParaRPr lang="en-US"/>
        </a:p>
      </dgm:t>
    </dgm:pt>
    <dgm:pt modelId="{8F130F80-37B5-4777-98B2-C1815DC65281}" type="sibTrans" cxnId="{EA9883CE-E8D6-4D71-93EF-FAB264193E07}">
      <dgm:prSet/>
      <dgm:spPr/>
      <dgm:t>
        <a:bodyPr/>
        <a:lstStyle/>
        <a:p>
          <a:endParaRPr lang="en-US"/>
        </a:p>
      </dgm:t>
    </dgm:pt>
    <dgm:pt modelId="{72735867-D986-4870-8504-1D70DAD5E33E}" type="pres">
      <dgm:prSet presAssocID="{81833C64-96BB-432A-A9B2-23C76F025B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336B75-6EC0-41D7-B9F5-AECA16F62585}" type="pres">
      <dgm:prSet presAssocID="{C16AACFD-C8D1-4FA9-8EBF-583714C285D3}" presName="parentLin" presStyleCnt="0"/>
      <dgm:spPr/>
    </dgm:pt>
    <dgm:pt modelId="{8793CBE9-86E9-4881-9920-44328ABF826D}" type="pres">
      <dgm:prSet presAssocID="{C16AACFD-C8D1-4FA9-8EBF-583714C285D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ED9AE1A-AF09-4B92-AD94-6B6724F4DA69}" type="pres">
      <dgm:prSet presAssocID="{C16AACFD-C8D1-4FA9-8EBF-583714C285D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0BB66-0B2C-4896-9424-DEF67C87E2DA}" type="pres">
      <dgm:prSet presAssocID="{C16AACFD-C8D1-4FA9-8EBF-583714C285D3}" presName="negativeSpace" presStyleCnt="0"/>
      <dgm:spPr/>
    </dgm:pt>
    <dgm:pt modelId="{79788123-7669-4FE7-A9FC-110002F4C908}" type="pres">
      <dgm:prSet presAssocID="{C16AACFD-C8D1-4FA9-8EBF-583714C285D3}" presName="childText" presStyleLbl="conFgAcc1" presStyleIdx="0" presStyleCnt="2">
        <dgm:presLayoutVars>
          <dgm:bulletEnabled val="1"/>
        </dgm:presLayoutVars>
      </dgm:prSet>
      <dgm:spPr/>
    </dgm:pt>
    <dgm:pt modelId="{518ED55C-2F82-4541-A4CC-F9C8ECFDB1C3}" type="pres">
      <dgm:prSet presAssocID="{1CE7DA9D-89B8-4D62-8473-69145364D862}" presName="spaceBetweenRectangles" presStyleCnt="0"/>
      <dgm:spPr/>
    </dgm:pt>
    <dgm:pt modelId="{10DC8367-8CC8-4FD1-A9D6-317ED76622C8}" type="pres">
      <dgm:prSet presAssocID="{E86F8A38-41B8-4719-851F-0971E0B76154}" presName="parentLin" presStyleCnt="0"/>
      <dgm:spPr/>
    </dgm:pt>
    <dgm:pt modelId="{849DDB95-4005-4A2D-AFC6-0882518A3EAB}" type="pres">
      <dgm:prSet presAssocID="{E86F8A38-41B8-4719-851F-0971E0B7615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BE9BA25-60F8-4E85-81B3-E19B9DDB2A9C}" type="pres">
      <dgm:prSet presAssocID="{E86F8A38-41B8-4719-851F-0971E0B761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602B2-4610-4237-9220-82FDC9E5708D}" type="pres">
      <dgm:prSet presAssocID="{E86F8A38-41B8-4719-851F-0971E0B76154}" presName="negativeSpace" presStyleCnt="0"/>
      <dgm:spPr/>
    </dgm:pt>
    <dgm:pt modelId="{2A610718-A285-483E-9289-5D411EBBCCBD}" type="pres">
      <dgm:prSet presAssocID="{E86F8A38-41B8-4719-851F-0971E0B7615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AB3E08-65E6-40CE-9BCF-8AF5AE181986}" type="presOf" srcId="{C16AACFD-C8D1-4FA9-8EBF-583714C285D3}" destId="{6ED9AE1A-AF09-4B92-AD94-6B6724F4DA69}" srcOrd="1" destOrd="0" presId="urn:microsoft.com/office/officeart/2005/8/layout/list1"/>
    <dgm:cxn modelId="{EA9883CE-E8D6-4D71-93EF-FAB264193E07}" srcId="{E86F8A38-41B8-4719-851F-0971E0B76154}" destId="{0E4861F9-302D-4C4D-9CC7-1D794051DF9C}" srcOrd="1" destOrd="0" parTransId="{237253A1-12DA-46D5-BF17-CC7864B878A0}" sibTransId="{8F130F80-37B5-4777-98B2-C1815DC65281}"/>
    <dgm:cxn modelId="{97DBC995-D5AA-4448-8F2A-FD0891FF1817}" type="presOf" srcId="{E86F8A38-41B8-4719-851F-0971E0B76154}" destId="{8BE9BA25-60F8-4E85-81B3-E19B9DDB2A9C}" srcOrd="1" destOrd="0" presId="urn:microsoft.com/office/officeart/2005/8/layout/list1"/>
    <dgm:cxn modelId="{02AA69FC-65C6-47C0-9808-2A38FA8A704A}" type="presOf" srcId="{81833C64-96BB-432A-A9B2-23C76F025B89}" destId="{72735867-D986-4870-8504-1D70DAD5E33E}" srcOrd="0" destOrd="0" presId="urn:microsoft.com/office/officeart/2005/8/layout/list1"/>
    <dgm:cxn modelId="{7C9F5C85-B587-4A90-A33B-C4C83BA02FAD}" srcId="{81833C64-96BB-432A-A9B2-23C76F025B89}" destId="{E86F8A38-41B8-4719-851F-0971E0B76154}" srcOrd="1" destOrd="0" parTransId="{680652F4-00EF-4569-B2FF-4167D19625E0}" sibTransId="{70EA1380-86FE-4C3A-86D0-9304D901B5A9}"/>
    <dgm:cxn modelId="{A4FEAB6B-762A-4837-8E0F-E52D7FD4A69D}" srcId="{81833C64-96BB-432A-A9B2-23C76F025B89}" destId="{C16AACFD-C8D1-4FA9-8EBF-583714C285D3}" srcOrd="0" destOrd="0" parTransId="{05C1D64A-9811-4BB4-8F23-F890183C129C}" sibTransId="{1CE7DA9D-89B8-4D62-8473-69145364D862}"/>
    <dgm:cxn modelId="{78E6809D-791C-425D-BFDF-B4E3F93DE874}" type="presOf" srcId="{0E4861F9-302D-4C4D-9CC7-1D794051DF9C}" destId="{2A610718-A285-483E-9289-5D411EBBCCBD}" srcOrd="0" destOrd="1" presId="urn:microsoft.com/office/officeart/2005/8/layout/list1"/>
    <dgm:cxn modelId="{7045D60B-30F0-4A79-81C8-BB9B9D09A898}" type="presOf" srcId="{C16AACFD-C8D1-4FA9-8EBF-583714C285D3}" destId="{8793CBE9-86E9-4881-9920-44328ABF826D}" srcOrd="0" destOrd="0" presId="urn:microsoft.com/office/officeart/2005/8/layout/list1"/>
    <dgm:cxn modelId="{F36B69D9-A9F5-460B-8447-4C63B5767B00}" srcId="{E86F8A38-41B8-4719-851F-0971E0B76154}" destId="{E9AE2F54-3958-4799-9D2E-B6004B147863}" srcOrd="0" destOrd="0" parTransId="{29CB546A-C34F-4D4E-B544-6200BB195F2B}" sibTransId="{C129A5D6-BF2D-45D6-836C-687DC2179418}"/>
    <dgm:cxn modelId="{984D0AEC-C58B-4D44-9805-14D1880A9BE8}" type="presOf" srcId="{E9AE2F54-3958-4799-9D2E-B6004B147863}" destId="{2A610718-A285-483E-9289-5D411EBBCCBD}" srcOrd="0" destOrd="0" presId="urn:microsoft.com/office/officeart/2005/8/layout/list1"/>
    <dgm:cxn modelId="{0A8CF45C-284C-4357-A286-A898CA18BB48}" type="presOf" srcId="{E86F8A38-41B8-4719-851F-0971E0B76154}" destId="{849DDB95-4005-4A2D-AFC6-0882518A3EAB}" srcOrd="0" destOrd="0" presId="urn:microsoft.com/office/officeart/2005/8/layout/list1"/>
    <dgm:cxn modelId="{DA9CADB7-6216-4B64-A98F-69000EF2F744}" type="presParOf" srcId="{72735867-D986-4870-8504-1D70DAD5E33E}" destId="{EA336B75-6EC0-41D7-B9F5-AECA16F62585}" srcOrd="0" destOrd="0" presId="urn:microsoft.com/office/officeart/2005/8/layout/list1"/>
    <dgm:cxn modelId="{5C6CB01D-2432-45C5-B6F0-8B2160BFB812}" type="presParOf" srcId="{EA336B75-6EC0-41D7-B9F5-AECA16F62585}" destId="{8793CBE9-86E9-4881-9920-44328ABF826D}" srcOrd="0" destOrd="0" presId="urn:microsoft.com/office/officeart/2005/8/layout/list1"/>
    <dgm:cxn modelId="{2BCC71EA-FDC0-4109-873F-864A13A40D22}" type="presParOf" srcId="{EA336B75-6EC0-41D7-B9F5-AECA16F62585}" destId="{6ED9AE1A-AF09-4B92-AD94-6B6724F4DA69}" srcOrd="1" destOrd="0" presId="urn:microsoft.com/office/officeart/2005/8/layout/list1"/>
    <dgm:cxn modelId="{2A434DBD-665A-4261-954C-D47D08DDE93F}" type="presParOf" srcId="{72735867-D986-4870-8504-1D70DAD5E33E}" destId="{3E20BB66-0B2C-4896-9424-DEF67C87E2DA}" srcOrd="1" destOrd="0" presId="urn:microsoft.com/office/officeart/2005/8/layout/list1"/>
    <dgm:cxn modelId="{C34D1D54-8269-4567-9670-E9285D1AD939}" type="presParOf" srcId="{72735867-D986-4870-8504-1D70DAD5E33E}" destId="{79788123-7669-4FE7-A9FC-110002F4C908}" srcOrd="2" destOrd="0" presId="urn:microsoft.com/office/officeart/2005/8/layout/list1"/>
    <dgm:cxn modelId="{AE832DA6-72F0-4E6F-9F22-4040BBB630D2}" type="presParOf" srcId="{72735867-D986-4870-8504-1D70DAD5E33E}" destId="{518ED55C-2F82-4541-A4CC-F9C8ECFDB1C3}" srcOrd="3" destOrd="0" presId="urn:microsoft.com/office/officeart/2005/8/layout/list1"/>
    <dgm:cxn modelId="{E3F6B794-347D-4BD0-8EFF-79F21E4E64A4}" type="presParOf" srcId="{72735867-D986-4870-8504-1D70DAD5E33E}" destId="{10DC8367-8CC8-4FD1-A9D6-317ED76622C8}" srcOrd="4" destOrd="0" presId="urn:microsoft.com/office/officeart/2005/8/layout/list1"/>
    <dgm:cxn modelId="{8BC827BF-6809-4012-A9CB-A09DF3AC9205}" type="presParOf" srcId="{10DC8367-8CC8-4FD1-A9D6-317ED76622C8}" destId="{849DDB95-4005-4A2D-AFC6-0882518A3EAB}" srcOrd="0" destOrd="0" presId="urn:microsoft.com/office/officeart/2005/8/layout/list1"/>
    <dgm:cxn modelId="{D46C1264-7042-4DA3-BAC7-C75036056622}" type="presParOf" srcId="{10DC8367-8CC8-4FD1-A9D6-317ED76622C8}" destId="{8BE9BA25-60F8-4E85-81B3-E19B9DDB2A9C}" srcOrd="1" destOrd="0" presId="urn:microsoft.com/office/officeart/2005/8/layout/list1"/>
    <dgm:cxn modelId="{5BA9AA34-EDE6-462A-AEFB-CCD30A3F26B7}" type="presParOf" srcId="{72735867-D986-4870-8504-1D70DAD5E33E}" destId="{5E2602B2-4610-4237-9220-82FDC9E5708D}" srcOrd="5" destOrd="0" presId="urn:microsoft.com/office/officeart/2005/8/layout/list1"/>
    <dgm:cxn modelId="{600E80A6-7D81-4A6A-9C19-35BAB2254E2C}" type="presParOf" srcId="{72735867-D986-4870-8504-1D70DAD5E33E}" destId="{2A610718-A285-483E-9289-5D411EBBCC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081E69-0B6C-4D4D-BAFC-35303445EC6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E82032-BFCC-4DB8-80B8-C8DB54F4BAF0}">
      <dgm:prSet/>
      <dgm:spPr/>
      <dgm:t>
        <a:bodyPr/>
        <a:lstStyle/>
        <a:p>
          <a:r>
            <a:rPr lang="nl-NL"/>
            <a:t>Who am I?</a:t>
          </a:r>
          <a:endParaRPr lang="en-US"/>
        </a:p>
      </dgm:t>
    </dgm:pt>
    <dgm:pt modelId="{DDCCD3A4-F306-4994-9339-D050BDD3DCE4}" type="parTrans" cxnId="{579835D6-B906-4676-8F2C-111DA11EED46}">
      <dgm:prSet/>
      <dgm:spPr/>
      <dgm:t>
        <a:bodyPr/>
        <a:lstStyle/>
        <a:p>
          <a:endParaRPr lang="en-US"/>
        </a:p>
      </dgm:t>
    </dgm:pt>
    <dgm:pt modelId="{AE9B81A3-D98F-4C46-B662-444BF8412EE8}" type="sibTrans" cxnId="{579835D6-B906-4676-8F2C-111DA11EED46}">
      <dgm:prSet/>
      <dgm:spPr/>
      <dgm:t>
        <a:bodyPr/>
        <a:lstStyle/>
        <a:p>
          <a:endParaRPr lang="en-US"/>
        </a:p>
      </dgm:t>
    </dgm:pt>
    <dgm:pt modelId="{9660E1AE-A1E1-4606-B157-FFA03069E7FF}">
      <dgm:prSet/>
      <dgm:spPr/>
      <dgm:t>
        <a:bodyPr/>
        <a:lstStyle/>
        <a:p>
          <a:r>
            <a:rPr lang="nl-NL" dirty="0" err="1"/>
            <a:t>What</a:t>
          </a:r>
          <a:r>
            <a:rPr lang="nl-NL" dirty="0"/>
            <a:t> does </a:t>
          </a:r>
          <a:r>
            <a:rPr lang="nl-NL" dirty="0" err="1"/>
            <a:t>my</a:t>
          </a:r>
          <a:r>
            <a:rPr lang="nl-NL" dirty="0"/>
            <a:t> </a:t>
          </a:r>
          <a:r>
            <a:rPr lang="nl-NL" dirty="0" err="1"/>
            <a:t>neighbourhood</a:t>
          </a:r>
          <a:r>
            <a:rPr lang="nl-NL" dirty="0"/>
            <a:t> look like?</a:t>
          </a:r>
          <a:endParaRPr lang="en-US" dirty="0"/>
        </a:p>
      </dgm:t>
    </dgm:pt>
    <dgm:pt modelId="{0CAE430A-4AB6-403D-9AD6-88C0660DE704}" type="parTrans" cxnId="{C25C4C05-C06C-4196-8B0C-E1727636D23C}">
      <dgm:prSet/>
      <dgm:spPr/>
      <dgm:t>
        <a:bodyPr/>
        <a:lstStyle/>
        <a:p>
          <a:endParaRPr lang="en-US"/>
        </a:p>
      </dgm:t>
    </dgm:pt>
    <dgm:pt modelId="{AB33FF4B-DAD4-4A84-B5EC-3D2FF6309829}" type="sibTrans" cxnId="{C25C4C05-C06C-4196-8B0C-E1727636D23C}">
      <dgm:prSet/>
      <dgm:spPr/>
      <dgm:t>
        <a:bodyPr/>
        <a:lstStyle/>
        <a:p>
          <a:endParaRPr lang="en-US"/>
        </a:p>
      </dgm:t>
    </dgm:pt>
    <dgm:pt modelId="{583B87D6-CECF-4F08-93BC-886B24248794}">
      <dgm:prSet/>
      <dgm:spPr/>
      <dgm:t>
        <a:bodyPr/>
        <a:lstStyle/>
        <a:p>
          <a:r>
            <a:rPr lang="nl-NL"/>
            <a:t>What does my country look like?</a:t>
          </a:r>
          <a:endParaRPr lang="en-US"/>
        </a:p>
      </dgm:t>
    </dgm:pt>
    <dgm:pt modelId="{C7D66182-CFA9-41B2-9677-4997E88D6D00}" type="parTrans" cxnId="{A3A79485-7A3C-4E8B-BA7D-0E9DD50197DE}">
      <dgm:prSet/>
      <dgm:spPr/>
      <dgm:t>
        <a:bodyPr/>
        <a:lstStyle/>
        <a:p>
          <a:endParaRPr lang="en-US"/>
        </a:p>
      </dgm:t>
    </dgm:pt>
    <dgm:pt modelId="{11B4C2FE-76C8-438B-B682-B40CFDDABF0C}" type="sibTrans" cxnId="{A3A79485-7A3C-4E8B-BA7D-0E9DD50197DE}">
      <dgm:prSet/>
      <dgm:spPr/>
      <dgm:t>
        <a:bodyPr/>
        <a:lstStyle/>
        <a:p>
          <a:endParaRPr lang="en-US"/>
        </a:p>
      </dgm:t>
    </dgm:pt>
    <dgm:pt modelId="{FD8432FB-4802-4CD4-8180-FAEDA43116D4}">
      <dgm:prSet/>
      <dgm:spPr/>
      <dgm:t>
        <a:bodyPr/>
        <a:lstStyle/>
        <a:p>
          <a:r>
            <a:rPr lang="nl-NL" dirty="0" err="1"/>
            <a:t>What</a:t>
          </a:r>
          <a:r>
            <a:rPr lang="nl-NL" dirty="0"/>
            <a:t> does </a:t>
          </a:r>
          <a:r>
            <a:rPr lang="nl-NL" dirty="0" err="1"/>
            <a:t>my</a:t>
          </a:r>
          <a:r>
            <a:rPr lang="nl-NL" dirty="0"/>
            <a:t> school look like?</a:t>
          </a:r>
          <a:endParaRPr lang="en-US" dirty="0"/>
        </a:p>
      </dgm:t>
    </dgm:pt>
    <dgm:pt modelId="{EBFA783F-924A-4327-8100-740400E4E1CD}" type="parTrans" cxnId="{E6EFAA7B-18D8-40F0-B5BC-505C128458AD}">
      <dgm:prSet/>
      <dgm:spPr/>
      <dgm:t>
        <a:bodyPr/>
        <a:lstStyle/>
        <a:p>
          <a:endParaRPr lang="en-US"/>
        </a:p>
      </dgm:t>
    </dgm:pt>
    <dgm:pt modelId="{FF471A35-8644-4718-B2D2-C25E2AA11A16}" type="sibTrans" cxnId="{E6EFAA7B-18D8-40F0-B5BC-505C128458AD}">
      <dgm:prSet/>
      <dgm:spPr/>
      <dgm:t>
        <a:bodyPr/>
        <a:lstStyle/>
        <a:p>
          <a:endParaRPr lang="en-US"/>
        </a:p>
      </dgm:t>
    </dgm:pt>
    <dgm:pt modelId="{697D1A24-8FFB-45CC-A57C-A3418FD57BA6}">
      <dgm:prSet/>
      <dgm:spPr/>
      <dgm:t>
        <a:bodyPr/>
        <a:lstStyle/>
        <a:p>
          <a:r>
            <a:rPr lang="nl-NL"/>
            <a:t>How does my language sound?</a:t>
          </a:r>
          <a:endParaRPr lang="en-US"/>
        </a:p>
      </dgm:t>
    </dgm:pt>
    <dgm:pt modelId="{13D02FFE-391B-41C9-A16A-F153EDCD2BB2}" type="parTrans" cxnId="{E89D5454-EE1C-4885-ABCD-9C946BFD6689}">
      <dgm:prSet/>
      <dgm:spPr/>
      <dgm:t>
        <a:bodyPr/>
        <a:lstStyle/>
        <a:p>
          <a:endParaRPr lang="en-US"/>
        </a:p>
      </dgm:t>
    </dgm:pt>
    <dgm:pt modelId="{2663B6C7-D637-4718-9411-E873E744E70E}" type="sibTrans" cxnId="{E89D5454-EE1C-4885-ABCD-9C946BFD6689}">
      <dgm:prSet/>
      <dgm:spPr/>
      <dgm:t>
        <a:bodyPr/>
        <a:lstStyle/>
        <a:p>
          <a:endParaRPr lang="en-US"/>
        </a:p>
      </dgm:t>
    </dgm:pt>
    <dgm:pt modelId="{65A863B6-9E0E-42F3-952C-6F40ABC60EC8}">
      <dgm:prSet/>
      <dgm:spPr/>
      <dgm:t>
        <a:bodyPr/>
        <a:lstStyle/>
        <a:p>
          <a:r>
            <a:rPr lang="nl-NL" dirty="0" err="1"/>
            <a:t>What</a:t>
          </a:r>
          <a:r>
            <a:rPr lang="nl-NL" dirty="0"/>
            <a:t> is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favourite</a:t>
          </a:r>
          <a:r>
            <a:rPr lang="nl-NL" dirty="0"/>
            <a:t> </a:t>
          </a:r>
          <a:r>
            <a:rPr lang="nl-NL" dirty="0" err="1"/>
            <a:t>dish</a:t>
          </a:r>
          <a:r>
            <a:rPr lang="nl-NL" dirty="0"/>
            <a:t> of </a:t>
          </a:r>
          <a:r>
            <a:rPr lang="nl-NL" dirty="0" err="1"/>
            <a:t>my</a:t>
          </a:r>
          <a:r>
            <a:rPr lang="nl-NL" dirty="0"/>
            <a:t> country?</a:t>
          </a:r>
          <a:endParaRPr lang="en-US" dirty="0"/>
        </a:p>
      </dgm:t>
    </dgm:pt>
    <dgm:pt modelId="{F9336BE4-58DA-4F70-B023-69D1ACCA3116}" type="parTrans" cxnId="{4762614F-ED51-44AB-9F1A-C0BEAE6C04A0}">
      <dgm:prSet/>
      <dgm:spPr/>
      <dgm:t>
        <a:bodyPr/>
        <a:lstStyle/>
        <a:p>
          <a:endParaRPr lang="en-US"/>
        </a:p>
      </dgm:t>
    </dgm:pt>
    <dgm:pt modelId="{B572953A-8331-4427-B388-5E96A958EC0B}" type="sibTrans" cxnId="{4762614F-ED51-44AB-9F1A-C0BEAE6C04A0}">
      <dgm:prSet/>
      <dgm:spPr/>
      <dgm:t>
        <a:bodyPr/>
        <a:lstStyle/>
        <a:p>
          <a:endParaRPr lang="en-US"/>
        </a:p>
      </dgm:t>
    </dgm:pt>
    <dgm:pt modelId="{D072C982-D09A-4CA4-98F9-0247474DB1C1}">
      <dgm:prSet/>
      <dgm:spPr/>
      <dgm:t>
        <a:bodyPr/>
        <a:lstStyle/>
        <a:p>
          <a:r>
            <a:rPr lang="nl-NL" dirty="0" err="1"/>
            <a:t>What</a:t>
          </a:r>
          <a:r>
            <a:rPr lang="nl-NL" dirty="0"/>
            <a:t> </a:t>
          </a:r>
          <a:r>
            <a:rPr lang="nl-NL" dirty="0" err="1"/>
            <a:t>remarkable</a:t>
          </a:r>
          <a:r>
            <a:rPr lang="nl-NL" dirty="0"/>
            <a:t> </a:t>
          </a:r>
          <a:r>
            <a:rPr lang="nl-NL" dirty="0" err="1"/>
            <a:t>customs</a:t>
          </a:r>
          <a:r>
            <a:rPr lang="nl-NL" dirty="0"/>
            <a:t> does </a:t>
          </a:r>
          <a:r>
            <a:rPr lang="nl-NL" dirty="0" err="1"/>
            <a:t>my</a:t>
          </a:r>
          <a:r>
            <a:rPr lang="nl-NL" dirty="0"/>
            <a:t> country have?</a:t>
          </a:r>
          <a:endParaRPr lang="en-US" dirty="0"/>
        </a:p>
      </dgm:t>
    </dgm:pt>
    <dgm:pt modelId="{1E7CB9F9-9B19-4C99-9CC0-14AD382B6F99}" type="parTrans" cxnId="{C83294B8-0937-4330-B868-312B8B875D2A}">
      <dgm:prSet/>
      <dgm:spPr/>
      <dgm:t>
        <a:bodyPr/>
        <a:lstStyle/>
        <a:p>
          <a:endParaRPr lang="en-US"/>
        </a:p>
      </dgm:t>
    </dgm:pt>
    <dgm:pt modelId="{D7D4444A-C7A0-471D-B87C-B6A4CA0FD787}" type="sibTrans" cxnId="{C83294B8-0937-4330-B868-312B8B875D2A}">
      <dgm:prSet/>
      <dgm:spPr/>
      <dgm:t>
        <a:bodyPr/>
        <a:lstStyle/>
        <a:p>
          <a:endParaRPr lang="en-US"/>
        </a:p>
      </dgm:t>
    </dgm:pt>
    <dgm:pt modelId="{C2ACA78F-0286-471D-A95C-D52A5FB8EEE2}">
      <dgm:prSet/>
      <dgm:spPr/>
      <dgm:t>
        <a:bodyPr/>
        <a:lstStyle/>
        <a:p>
          <a:r>
            <a:rPr lang="nl-NL"/>
            <a:t>How do foreigners look at my country?</a:t>
          </a:r>
          <a:endParaRPr lang="en-US"/>
        </a:p>
      </dgm:t>
    </dgm:pt>
    <dgm:pt modelId="{A5FC34D4-0949-4A8B-952D-32212331DF35}" type="parTrans" cxnId="{3BCCA03A-E0C6-436B-8D64-8E1C08E424E5}">
      <dgm:prSet/>
      <dgm:spPr/>
      <dgm:t>
        <a:bodyPr/>
        <a:lstStyle/>
        <a:p>
          <a:endParaRPr lang="en-US"/>
        </a:p>
      </dgm:t>
    </dgm:pt>
    <dgm:pt modelId="{F898966B-87A2-490A-8879-BAAD1708B77F}" type="sibTrans" cxnId="{3BCCA03A-E0C6-436B-8D64-8E1C08E424E5}">
      <dgm:prSet/>
      <dgm:spPr/>
      <dgm:t>
        <a:bodyPr/>
        <a:lstStyle/>
        <a:p>
          <a:endParaRPr lang="en-US"/>
        </a:p>
      </dgm:t>
    </dgm:pt>
    <dgm:pt modelId="{B5C1D5BE-D762-4502-BFDD-7873D0294C55}">
      <dgm:prSet/>
      <dgm:spPr/>
      <dgm:t>
        <a:bodyPr/>
        <a:lstStyle/>
        <a:p>
          <a:r>
            <a:rPr lang="nl-NL" dirty="0" err="1"/>
            <a:t>What</a:t>
          </a:r>
          <a:r>
            <a:rPr lang="nl-NL" dirty="0"/>
            <a:t> is </a:t>
          </a:r>
          <a:r>
            <a:rPr lang="nl-NL" dirty="0" err="1"/>
            <a:t>the</a:t>
          </a:r>
          <a:r>
            <a:rPr lang="nl-NL" dirty="0"/>
            <a:t> most important export product?</a:t>
          </a:r>
          <a:endParaRPr lang="en-US" dirty="0"/>
        </a:p>
      </dgm:t>
    </dgm:pt>
    <dgm:pt modelId="{5FD9B9EB-DF48-459C-A5FE-600D0EDC384A}" type="parTrans" cxnId="{946AF3CA-D568-474F-B8E5-B1D09C1DF6C1}">
      <dgm:prSet/>
      <dgm:spPr/>
      <dgm:t>
        <a:bodyPr/>
        <a:lstStyle/>
        <a:p>
          <a:endParaRPr lang="en-US"/>
        </a:p>
      </dgm:t>
    </dgm:pt>
    <dgm:pt modelId="{7A8445C7-F437-4C59-8EE2-DE5E5AD0CFDB}" type="sibTrans" cxnId="{946AF3CA-D568-474F-B8E5-B1D09C1DF6C1}">
      <dgm:prSet/>
      <dgm:spPr/>
      <dgm:t>
        <a:bodyPr/>
        <a:lstStyle/>
        <a:p>
          <a:endParaRPr lang="en-US"/>
        </a:p>
      </dgm:t>
    </dgm:pt>
    <dgm:pt modelId="{386DF966-1E8F-4BB7-A03E-226BB3076964}">
      <dgm:prSet/>
      <dgm:spPr/>
      <dgm:t>
        <a:bodyPr/>
        <a:lstStyle/>
        <a:p>
          <a:r>
            <a:rPr lang="nl-NL" dirty="0" err="1"/>
            <a:t>What</a:t>
          </a:r>
          <a:r>
            <a:rPr lang="nl-NL" dirty="0"/>
            <a:t> is </a:t>
          </a:r>
          <a:r>
            <a:rPr lang="nl-NL" dirty="0" err="1"/>
            <a:t>my</a:t>
          </a:r>
          <a:r>
            <a:rPr lang="nl-NL" dirty="0"/>
            <a:t> country </a:t>
          </a:r>
          <a:r>
            <a:rPr lang="nl-NL" dirty="0" err="1"/>
            <a:t>proud</a:t>
          </a:r>
          <a:r>
            <a:rPr lang="nl-NL" dirty="0"/>
            <a:t> of?</a:t>
          </a:r>
          <a:endParaRPr lang="en-US" dirty="0"/>
        </a:p>
      </dgm:t>
    </dgm:pt>
    <dgm:pt modelId="{9DDF213B-9974-49C7-B2F9-53ACBD5B5DC9}" type="parTrans" cxnId="{B8F671B1-22B0-4137-8753-F66884515425}">
      <dgm:prSet/>
      <dgm:spPr/>
      <dgm:t>
        <a:bodyPr/>
        <a:lstStyle/>
        <a:p>
          <a:endParaRPr lang="en-US"/>
        </a:p>
      </dgm:t>
    </dgm:pt>
    <dgm:pt modelId="{25059F9D-DCF8-4090-8612-F5835D512D61}" type="sibTrans" cxnId="{B8F671B1-22B0-4137-8753-F66884515425}">
      <dgm:prSet/>
      <dgm:spPr/>
      <dgm:t>
        <a:bodyPr/>
        <a:lstStyle/>
        <a:p>
          <a:endParaRPr lang="en-US"/>
        </a:p>
      </dgm:t>
    </dgm:pt>
    <dgm:pt modelId="{B7D040CD-63B2-4DF3-A697-674D09850B20}" type="pres">
      <dgm:prSet presAssocID="{F4081E69-0B6C-4D4D-BAFC-35303445EC6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2A883EB-E59A-48AD-916A-6A9BFC6316B2}" type="pres">
      <dgm:prSet presAssocID="{11E82032-BFCC-4DB8-80B8-C8DB54F4BAF0}" presName="thickLine" presStyleLbl="alignNode1" presStyleIdx="0" presStyleCnt="10"/>
      <dgm:spPr/>
    </dgm:pt>
    <dgm:pt modelId="{96243D81-7E7E-4DAF-9975-36B53F6FBA30}" type="pres">
      <dgm:prSet presAssocID="{11E82032-BFCC-4DB8-80B8-C8DB54F4BAF0}" presName="horz1" presStyleCnt="0"/>
      <dgm:spPr/>
    </dgm:pt>
    <dgm:pt modelId="{3CA331E9-3BE9-4F93-B0D1-1EB85351B72D}" type="pres">
      <dgm:prSet presAssocID="{11E82032-BFCC-4DB8-80B8-C8DB54F4BAF0}" presName="tx1" presStyleLbl="revTx" presStyleIdx="0" presStyleCnt="10"/>
      <dgm:spPr/>
      <dgm:t>
        <a:bodyPr/>
        <a:lstStyle/>
        <a:p>
          <a:endParaRPr lang="ru-RU"/>
        </a:p>
      </dgm:t>
    </dgm:pt>
    <dgm:pt modelId="{B724DCD7-B2B2-4F5C-91BA-7DC5DE3D8547}" type="pres">
      <dgm:prSet presAssocID="{11E82032-BFCC-4DB8-80B8-C8DB54F4BAF0}" presName="vert1" presStyleCnt="0"/>
      <dgm:spPr/>
    </dgm:pt>
    <dgm:pt modelId="{2F4ECA2C-0403-4A15-B132-2A1B049DA9B1}" type="pres">
      <dgm:prSet presAssocID="{9660E1AE-A1E1-4606-B157-FFA03069E7FF}" presName="thickLine" presStyleLbl="alignNode1" presStyleIdx="1" presStyleCnt="10"/>
      <dgm:spPr/>
    </dgm:pt>
    <dgm:pt modelId="{8F62170B-9DB7-4377-8A03-1AF59E816108}" type="pres">
      <dgm:prSet presAssocID="{9660E1AE-A1E1-4606-B157-FFA03069E7FF}" presName="horz1" presStyleCnt="0"/>
      <dgm:spPr/>
    </dgm:pt>
    <dgm:pt modelId="{4E7F74B3-7E74-495A-A26A-3FAEEA041CA2}" type="pres">
      <dgm:prSet presAssocID="{9660E1AE-A1E1-4606-B157-FFA03069E7FF}" presName="tx1" presStyleLbl="revTx" presStyleIdx="1" presStyleCnt="10"/>
      <dgm:spPr/>
      <dgm:t>
        <a:bodyPr/>
        <a:lstStyle/>
        <a:p>
          <a:endParaRPr lang="ru-RU"/>
        </a:p>
      </dgm:t>
    </dgm:pt>
    <dgm:pt modelId="{01AB924B-FF41-4AE9-AB44-67DE56631568}" type="pres">
      <dgm:prSet presAssocID="{9660E1AE-A1E1-4606-B157-FFA03069E7FF}" presName="vert1" presStyleCnt="0"/>
      <dgm:spPr/>
    </dgm:pt>
    <dgm:pt modelId="{19FB3BE5-EFD6-4699-938A-35A38BAB38A2}" type="pres">
      <dgm:prSet presAssocID="{583B87D6-CECF-4F08-93BC-886B24248794}" presName="thickLine" presStyleLbl="alignNode1" presStyleIdx="2" presStyleCnt="10"/>
      <dgm:spPr/>
    </dgm:pt>
    <dgm:pt modelId="{66E0B510-CFE7-4ED1-8DF0-47348C202D52}" type="pres">
      <dgm:prSet presAssocID="{583B87D6-CECF-4F08-93BC-886B24248794}" presName="horz1" presStyleCnt="0"/>
      <dgm:spPr/>
    </dgm:pt>
    <dgm:pt modelId="{0A1D83D2-CA28-427B-BA37-21D376DB4529}" type="pres">
      <dgm:prSet presAssocID="{583B87D6-CECF-4F08-93BC-886B24248794}" presName="tx1" presStyleLbl="revTx" presStyleIdx="2" presStyleCnt="10"/>
      <dgm:spPr/>
      <dgm:t>
        <a:bodyPr/>
        <a:lstStyle/>
        <a:p>
          <a:endParaRPr lang="ru-RU"/>
        </a:p>
      </dgm:t>
    </dgm:pt>
    <dgm:pt modelId="{0AAF300C-0FA2-44C5-8153-044A6A45A808}" type="pres">
      <dgm:prSet presAssocID="{583B87D6-CECF-4F08-93BC-886B24248794}" presName="vert1" presStyleCnt="0"/>
      <dgm:spPr/>
    </dgm:pt>
    <dgm:pt modelId="{02719E14-2D26-43A6-9FF1-25BDEFCB47B4}" type="pres">
      <dgm:prSet presAssocID="{FD8432FB-4802-4CD4-8180-FAEDA43116D4}" presName="thickLine" presStyleLbl="alignNode1" presStyleIdx="3" presStyleCnt="10"/>
      <dgm:spPr/>
    </dgm:pt>
    <dgm:pt modelId="{50BFCED0-C603-4F28-9A70-E0EC5CB82C8B}" type="pres">
      <dgm:prSet presAssocID="{FD8432FB-4802-4CD4-8180-FAEDA43116D4}" presName="horz1" presStyleCnt="0"/>
      <dgm:spPr/>
    </dgm:pt>
    <dgm:pt modelId="{97894CEC-271B-4605-8DCB-C33E929B81AF}" type="pres">
      <dgm:prSet presAssocID="{FD8432FB-4802-4CD4-8180-FAEDA43116D4}" presName="tx1" presStyleLbl="revTx" presStyleIdx="3" presStyleCnt="10"/>
      <dgm:spPr/>
      <dgm:t>
        <a:bodyPr/>
        <a:lstStyle/>
        <a:p>
          <a:endParaRPr lang="ru-RU"/>
        </a:p>
      </dgm:t>
    </dgm:pt>
    <dgm:pt modelId="{1DA02F1C-BC41-4B20-AA38-28B5C9507421}" type="pres">
      <dgm:prSet presAssocID="{FD8432FB-4802-4CD4-8180-FAEDA43116D4}" presName="vert1" presStyleCnt="0"/>
      <dgm:spPr/>
    </dgm:pt>
    <dgm:pt modelId="{7315EEDD-341A-4157-8A38-11115EB13A34}" type="pres">
      <dgm:prSet presAssocID="{697D1A24-8FFB-45CC-A57C-A3418FD57BA6}" presName="thickLine" presStyleLbl="alignNode1" presStyleIdx="4" presStyleCnt="10"/>
      <dgm:spPr/>
    </dgm:pt>
    <dgm:pt modelId="{CD6CB006-18FB-4515-AC3E-037E4C678CF8}" type="pres">
      <dgm:prSet presAssocID="{697D1A24-8FFB-45CC-A57C-A3418FD57BA6}" presName="horz1" presStyleCnt="0"/>
      <dgm:spPr/>
    </dgm:pt>
    <dgm:pt modelId="{B3623407-0E72-42FA-A01E-D5117C02A8B8}" type="pres">
      <dgm:prSet presAssocID="{697D1A24-8FFB-45CC-A57C-A3418FD57BA6}" presName="tx1" presStyleLbl="revTx" presStyleIdx="4" presStyleCnt="10"/>
      <dgm:spPr/>
      <dgm:t>
        <a:bodyPr/>
        <a:lstStyle/>
        <a:p>
          <a:endParaRPr lang="ru-RU"/>
        </a:p>
      </dgm:t>
    </dgm:pt>
    <dgm:pt modelId="{D861304D-78B7-4595-A8C1-79DAF2FC4853}" type="pres">
      <dgm:prSet presAssocID="{697D1A24-8FFB-45CC-A57C-A3418FD57BA6}" presName="vert1" presStyleCnt="0"/>
      <dgm:spPr/>
    </dgm:pt>
    <dgm:pt modelId="{FBEE7DDE-3899-4FD3-8959-ECBC269184CF}" type="pres">
      <dgm:prSet presAssocID="{65A863B6-9E0E-42F3-952C-6F40ABC60EC8}" presName="thickLine" presStyleLbl="alignNode1" presStyleIdx="5" presStyleCnt="10"/>
      <dgm:spPr/>
    </dgm:pt>
    <dgm:pt modelId="{24A0B0F8-FD09-4EAD-BF54-F375D59AC110}" type="pres">
      <dgm:prSet presAssocID="{65A863B6-9E0E-42F3-952C-6F40ABC60EC8}" presName="horz1" presStyleCnt="0"/>
      <dgm:spPr/>
    </dgm:pt>
    <dgm:pt modelId="{03ECB434-A313-4A89-9021-8F0C293EFD17}" type="pres">
      <dgm:prSet presAssocID="{65A863B6-9E0E-42F3-952C-6F40ABC60EC8}" presName="tx1" presStyleLbl="revTx" presStyleIdx="5" presStyleCnt="10"/>
      <dgm:spPr/>
      <dgm:t>
        <a:bodyPr/>
        <a:lstStyle/>
        <a:p>
          <a:endParaRPr lang="ru-RU"/>
        </a:p>
      </dgm:t>
    </dgm:pt>
    <dgm:pt modelId="{EEF60184-0F2B-4111-BC10-5F5FCD9D6B7C}" type="pres">
      <dgm:prSet presAssocID="{65A863B6-9E0E-42F3-952C-6F40ABC60EC8}" presName="vert1" presStyleCnt="0"/>
      <dgm:spPr/>
    </dgm:pt>
    <dgm:pt modelId="{C43E3653-F7D2-42A1-BB6C-5D3A90AB1A0E}" type="pres">
      <dgm:prSet presAssocID="{D072C982-D09A-4CA4-98F9-0247474DB1C1}" presName="thickLine" presStyleLbl="alignNode1" presStyleIdx="6" presStyleCnt="10"/>
      <dgm:spPr/>
    </dgm:pt>
    <dgm:pt modelId="{2B0A3569-AAAF-4753-BF97-8F1EBD90F260}" type="pres">
      <dgm:prSet presAssocID="{D072C982-D09A-4CA4-98F9-0247474DB1C1}" presName="horz1" presStyleCnt="0"/>
      <dgm:spPr/>
    </dgm:pt>
    <dgm:pt modelId="{AB473C29-C12A-43C4-A85A-4751D5C49870}" type="pres">
      <dgm:prSet presAssocID="{D072C982-D09A-4CA4-98F9-0247474DB1C1}" presName="tx1" presStyleLbl="revTx" presStyleIdx="6" presStyleCnt="10"/>
      <dgm:spPr/>
      <dgm:t>
        <a:bodyPr/>
        <a:lstStyle/>
        <a:p>
          <a:endParaRPr lang="ru-RU"/>
        </a:p>
      </dgm:t>
    </dgm:pt>
    <dgm:pt modelId="{F3EA788E-E6DE-46DB-89AA-93B81AA59442}" type="pres">
      <dgm:prSet presAssocID="{D072C982-D09A-4CA4-98F9-0247474DB1C1}" presName="vert1" presStyleCnt="0"/>
      <dgm:spPr/>
    </dgm:pt>
    <dgm:pt modelId="{F310EAF4-3E01-4D9F-B725-02438AF9550D}" type="pres">
      <dgm:prSet presAssocID="{C2ACA78F-0286-471D-A95C-D52A5FB8EEE2}" presName="thickLine" presStyleLbl="alignNode1" presStyleIdx="7" presStyleCnt="10"/>
      <dgm:spPr/>
    </dgm:pt>
    <dgm:pt modelId="{ECB9339B-55A7-4D9E-86B9-86723A9CB227}" type="pres">
      <dgm:prSet presAssocID="{C2ACA78F-0286-471D-A95C-D52A5FB8EEE2}" presName="horz1" presStyleCnt="0"/>
      <dgm:spPr/>
    </dgm:pt>
    <dgm:pt modelId="{C31E261B-5966-46BD-8ACC-5C6927A8EEED}" type="pres">
      <dgm:prSet presAssocID="{C2ACA78F-0286-471D-A95C-D52A5FB8EEE2}" presName="tx1" presStyleLbl="revTx" presStyleIdx="7" presStyleCnt="10"/>
      <dgm:spPr/>
      <dgm:t>
        <a:bodyPr/>
        <a:lstStyle/>
        <a:p>
          <a:endParaRPr lang="ru-RU"/>
        </a:p>
      </dgm:t>
    </dgm:pt>
    <dgm:pt modelId="{98542099-01CC-4E9E-B8DD-9DE625457453}" type="pres">
      <dgm:prSet presAssocID="{C2ACA78F-0286-471D-A95C-D52A5FB8EEE2}" presName="vert1" presStyleCnt="0"/>
      <dgm:spPr/>
    </dgm:pt>
    <dgm:pt modelId="{BD8E2D16-DD74-4E98-AF38-44E87D83EC09}" type="pres">
      <dgm:prSet presAssocID="{B5C1D5BE-D762-4502-BFDD-7873D0294C55}" presName="thickLine" presStyleLbl="alignNode1" presStyleIdx="8" presStyleCnt="10"/>
      <dgm:spPr/>
    </dgm:pt>
    <dgm:pt modelId="{39698CA0-4DBA-47B2-A58D-DA19DA5F7C48}" type="pres">
      <dgm:prSet presAssocID="{B5C1D5BE-D762-4502-BFDD-7873D0294C55}" presName="horz1" presStyleCnt="0"/>
      <dgm:spPr/>
    </dgm:pt>
    <dgm:pt modelId="{53B29688-39E2-4D50-8C33-EB09A64D403C}" type="pres">
      <dgm:prSet presAssocID="{B5C1D5BE-D762-4502-BFDD-7873D0294C55}" presName="tx1" presStyleLbl="revTx" presStyleIdx="8" presStyleCnt="10"/>
      <dgm:spPr/>
      <dgm:t>
        <a:bodyPr/>
        <a:lstStyle/>
        <a:p>
          <a:endParaRPr lang="ru-RU"/>
        </a:p>
      </dgm:t>
    </dgm:pt>
    <dgm:pt modelId="{4CBA222F-09F3-4920-A4AD-5373435CE5EB}" type="pres">
      <dgm:prSet presAssocID="{B5C1D5BE-D762-4502-BFDD-7873D0294C55}" presName="vert1" presStyleCnt="0"/>
      <dgm:spPr/>
    </dgm:pt>
    <dgm:pt modelId="{5E19F3E9-B239-4590-8B6E-B08F10BB3EB0}" type="pres">
      <dgm:prSet presAssocID="{386DF966-1E8F-4BB7-A03E-226BB3076964}" presName="thickLine" presStyleLbl="alignNode1" presStyleIdx="9" presStyleCnt="10"/>
      <dgm:spPr/>
    </dgm:pt>
    <dgm:pt modelId="{C13414A1-1590-4AC6-81AE-32EEAD6358DE}" type="pres">
      <dgm:prSet presAssocID="{386DF966-1E8F-4BB7-A03E-226BB3076964}" presName="horz1" presStyleCnt="0"/>
      <dgm:spPr/>
    </dgm:pt>
    <dgm:pt modelId="{06F3B432-1844-4265-A32D-5D3489A3AAA1}" type="pres">
      <dgm:prSet presAssocID="{386DF966-1E8F-4BB7-A03E-226BB3076964}" presName="tx1" presStyleLbl="revTx" presStyleIdx="9" presStyleCnt="10"/>
      <dgm:spPr/>
      <dgm:t>
        <a:bodyPr/>
        <a:lstStyle/>
        <a:p>
          <a:endParaRPr lang="ru-RU"/>
        </a:p>
      </dgm:t>
    </dgm:pt>
    <dgm:pt modelId="{E4D4ABBF-FB12-4A20-90FF-9B15B593182B}" type="pres">
      <dgm:prSet presAssocID="{386DF966-1E8F-4BB7-A03E-226BB3076964}" presName="vert1" presStyleCnt="0"/>
      <dgm:spPr/>
    </dgm:pt>
  </dgm:ptLst>
  <dgm:cxnLst>
    <dgm:cxn modelId="{4762614F-ED51-44AB-9F1A-C0BEAE6C04A0}" srcId="{F4081E69-0B6C-4D4D-BAFC-35303445EC6D}" destId="{65A863B6-9E0E-42F3-952C-6F40ABC60EC8}" srcOrd="5" destOrd="0" parTransId="{F9336BE4-58DA-4F70-B023-69D1ACCA3116}" sibTransId="{B572953A-8331-4427-B388-5E96A958EC0B}"/>
    <dgm:cxn modelId="{5C8BD35D-03BC-434B-9F13-146502506CAE}" type="presOf" srcId="{65A863B6-9E0E-42F3-952C-6F40ABC60EC8}" destId="{03ECB434-A313-4A89-9021-8F0C293EFD17}" srcOrd="0" destOrd="0" presId="urn:microsoft.com/office/officeart/2008/layout/LinedList"/>
    <dgm:cxn modelId="{C759A9FB-8A7E-407D-8B8B-DCABA8CE8D82}" type="presOf" srcId="{D072C982-D09A-4CA4-98F9-0247474DB1C1}" destId="{AB473C29-C12A-43C4-A85A-4751D5C49870}" srcOrd="0" destOrd="0" presId="urn:microsoft.com/office/officeart/2008/layout/LinedList"/>
    <dgm:cxn modelId="{E89D5454-EE1C-4885-ABCD-9C946BFD6689}" srcId="{F4081E69-0B6C-4D4D-BAFC-35303445EC6D}" destId="{697D1A24-8FFB-45CC-A57C-A3418FD57BA6}" srcOrd="4" destOrd="0" parTransId="{13D02FFE-391B-41C9-A16A-F153EDCD2BB2}" sibTransId="{2663B6C7-D637-4718-9411-E873E744E70E}"/>
    <dgm:cxn modelId="{D82163F4-E814-48EB-8C11-DB818D74533A}" type="presOf" srcId="{B5C1D5BE-D762-4502-BFDD-7873D0294C55}" destId="{53B29688-39E2-4D50-8C33-EB09A64D403C}" srcOrd="0" destOrd="0" presId="urn:microsoft.com/office/officeart/2008/layout/LinedList"/>
    <dgm:cxn modelId="{3F0319B3-B505-4B5B-B592-06ADF245696D}" type="presOf" srcId="{386DF966-1E8F-4BB7-A03E-226BB3076964}" destId="{06F3B432-1844-4265-A32D-5D3489A3AAA1}" srcOrd="0" destOrd="0" presId="urn:microsoft.com/office/officeart/2008/layout/LinedList"/>
    <dgm:cxn modelId="{F88B3D8C-40DD-4E3D-BA15-F903F668C286}" type="presOf" srcId="{697D1A24-8FFB-45CC-A57C-A3418FD57BA6}" destId="{B3623407-0E72-42FA-A01E-D5117C02A8B8}" srcOrd="0" destOrd="0" presId="urn:microsoft.com/office/officeart/2008/layout/LinedList"/>
    <dgm:cxn modelId="{946AF3CA-D568-474F-B8E5-B1D09C1DF6C1}" srcId="{F4081E69-0B6C-4D4D-BAFC-35303445EC6D}" destId="{B5C1D5BE-D762-4502-BFDD-7873D0294C55}" srcOrd="8" destOrd="0" parTransId="{5FD9B9EB-DF48-459C-A5FE-600D0EDC384A}" sibTransId="{7A8445C7-F437-4C59-8EE2-DE5E5AD0CFDB}"/>
    <dgm:cxn modelId="{C25C4C05-C06C-4196-8B0C-E1727636D23C}" srcId="{F4081E69-0B6C-4D4D-BAFC-35303445EC6D}" destId="{9660E1AE-A1E1-4606-B157-FFA03069E7FF}" srcOrd="1" destOrd="0" parTransId="{0CAE430A-4AB6-403D-9AD6-88C0660DE704}" sibTransId="{AB33FF4B-DAD4-4A84-B5EC-3D2FF6309829}"/>
    <dgm:cxn modelId="{EFE9CCCD-9D0C-4D61-95CF-C1E6E0668E31}" type="presOf" srcId="{9660E1AE-A1E1-4606-B157-FFA03069E7FF}" destId="{4E7F74B3-7E74-495A-A26A-3FAEEA041CA2}" srcOrd="0" destOrd="0" presId="urn:microsoft.com/office/officeart/2008/layout/LinedList"/>
    <dgm:cxn modelId="{3BCCA03A-E0C6-436B-8D64-8E1C08E424E5}" srcId="{F4081E69-0B6C-4D4D-BAFC-35303445EC6D}" destId="{C2ACA78F-0286-471D-A95C-D52A5FB8EEE2}" srcOrd="7" destOrd="0" parTransId="{A5FC34D4-0949-4A8B-952D-32212331DF35}" sibTransId="{F898966B-87A2-490A-8879-BAAD1708B77F}"/>
    <dgm:cxn modelId="{2CECF81E-E61E-424F-A92D-6D7B1AE19696}" type="presOf" srcId="{FD8432FB-4802-4CD4-8180-FAEDA43116D4}" destId="{97894CEC-271B-4605-8DCB-C33E929B81AF}" srcOrd="0" destOrd="0" presId="urn:microsoft.com/office/officeart/2008/layout/LinedList"/>
    <dgm:cxn modelId="{3A74C927-4AA2-4754-8D70-67A5D1B69514}" type="presOf" srcId="{C2ACA78F-0286-471D-A95C-D52A5FB8EEE2}" destId="{C31E261B-5966-46BD-8ACC-5C6927A8EEED}" srcOrd="0" destOrd="0" presId="urn:microsoft.com/office/officeart/2008/layout/LinedList"/>
    <dgm:cxn modelId="{9F074E51-5E64-4198-AE73-5F6E75B37EF8}" type="presOf" srcId="{11E82032-BFCC-4DB8-80B8-C8DB54F4BAF0}" destId="{3CA331E9-3BE9-4F93-B0D1-1EB85351B72D}" srcOrd="0" destOrd="0" presId="urn:microsoft.com/office/officeart/2008/layout/LinedList"/>
    <dgm:cxn modelId="{579835D6-B906-4676-8F2C-111DA11EED46}" srcId="{F4081E69-0B6C-4D4D-BAFC-35303445EC6D}" destId="{11E82032-BFCC-4DB8-80B8-C8DB54F4BAF0}" srcOrd="0" destOrd="0" parTransId="{DDCCD3A4-F306-4994-9339-D050BDD3DCE4}" sibTransId="{AE9B81A3-D98F-4C46-B662-444BF8412EE8}"/>
    <dgm:cxn modelId="{B8F671B1-22B0-4137-8753-F66884515425}" srcId="{F4081E69-0B6C-4D4D-BAFC-35303445EC6D}" destId="{386DF966-1E8F-4BB7-A03E-226BB3076964}" srcOrd="9" destOrd="0" parTransId="{9DDF213B-9974-49C7-B2F9-53ACBD5B5DC9}" sibTransId="{25059F9D-DCF8-4090-8612-F5835D512D61}"/>
    <dgm:cxn modelId="{E6EFAA7B-18D8-40F0-B5BC-505C128458AD}" srcId="{F4081E69-0B6C-4D4D-BAFC-35303445EC6D}" destId="{FD8432FB-4802-4CD4-8180-FAEDA43116D4}" srcOrd="3" destOrd="0" parTransId="{EBFA783F-924A-4327-8100-740400E4E1CD}" sibTransId="{FF471A35-8644-4718-B2D2-C25E2AA11A16}"/>
    <dgm:cxn modelId="{A3A79485-7A3C-4E8B-BA7D-0E9DD50197DE}" srcId="{F4081E69-0B6C-4D4D-BAFC-35303445EC6D}" destId="{583B87D6-CECF-4F08-93BC-886B24248794}" srcOrd="2" destOrd="0" parTransId="{C7D66182-CFA9-41B2-9677-4997E88D6D00}" sibTransId="{11B4C2FE-76C8-438B-B682-B40CFDDABF0C}"/>
    <dgm:cxn modelId="{C83294B8-0937-4330-B868-312B8B875D2A}" srcId="{F4081E69-0B6C-4D4D-BAFC-35303445EC6D}" destId="{D072C982-D09A-4CA4-98F9-0247474DB1C1}" srcOrd="6" destOrd="0" parTransId="{1E7CB9F9-9B19-4C99-9CC0-14AD382B6F99}" sibTransId="{D7D4444A-C7A0-471D-B87C-B6A4CA0FD787}"/>
    <dgm:cxn modelId="{4CC626ED-D58D-4BB0-B38A-4C7D3D157B78}" type="presOf" srcId="{F4081E69-0B6C-4D4D-BAFC-35303445EC6D}" destId="{B7D040CD-63B2-4DF3-A697-674D09850B20}" srcOrd="0" destOrd="0" presId="urn:microsoft.com/office/officeart/2008/layout/LinedList"/>
    <dgm:cxn modelId="{F9C8E136-B7A1-4B24-A22B-382AC1F03D65}" type="presOf" srcId="{583B87D6-CECF-4F08-93BC-886B24248794}" destId="{0A1D83D2-CA28-427B-BA37-21D376DB4529}" srcOrd="0" destOrd="0" presId="urn:microsoft.com/office/officeart/2008/layout/LinedList"/>
    <dgm:cxn modelId="{B978B1D3-163C-4A8B-BF66-BF2B38098D1C}" type="presParOf" srcId="{B7D040CD-63B2-4DF3-A697-674D09850B20}" destId="{82A883EB-E59A-48AD-916A-6A9BFC6316B2}" srcOrd="0" destOrd="0" presId="urn:microsoft.com/office/officeart/2008/layout/LinedList"/>
    <dgm:cxn modelId="{41E842E5-2151-43DD-BE4C-E7F624B87AFF}" type="presParOf" srcId="{B7D040CD-63B2-4DF3-A697-674D09850B20}" destId="{96243D81-7E7E-4DAF-9975-36B53F6FBA30}" srcOrd="1" destOrd="0" presId="urn:microsoft.com/office/officeart/2008/layout/LinedList"/>
    <dgm:cxn modelId="{218593C8-C54A-493A-A784-A606B3C40729}" type="presParOf" srcId="{96243D81-7E7E-4DAF-9975-36B53F6FBA30}" destId="{3CA331E9-3BE9-4F93-B0D1-1EB85351B72D}" srcOrd="0" destOrd="0" presId="urn:microsoft.com/office/officeart/2008/layout/LinedList"/>
    <dgm:cxn modelId="{30CB9DCC-6EAE-469C-B8D1-84B9C4F8ABF9}" type="presParOf" srcId="{96243D81-7E7E-4DAF-9975-36B53F6FBA30}" destId="{B724DCD7-B2B2-4F5C-91BA-7DC5DE3D8547}" srcOrd="1" destOrd="0" presId="urn:microsoft.com/office/officeart/2008/layout/LinedList"/>
    <dgm:cxn modelId="{7650D795-1E1F-4603-87EC-DA88A585871E}" type="presParOf" srcId="{B7D040CD-63B2-4DF3-A697-674D09850B20}" destId="{2F4ECA2C-0403-4A15-B132-2A1B049DA9B1}" srcOrd="2" destOrd="0" presId="urn:microsoft.com/office/officeart/2008/layout/LinedList"/>
    <dgm:cxn modelId="{03CFD30C-99AB-4FCB-B225-2759A1DA4D65}" type="presParOf" srcId="{B7D040CD-63B2-4DF3-A697-674D09850B20}" destId="{8F62170B-9DB7-4377-8A03-1AF59E816108}" srcOrd="3" destOrd="0" presId="urn:microsoft.com/office/officeart/2008/layout/LinedList"/>
    <dgm:cxn modelId="{9DD1785B-B63F-49E5-913F-236B64FAC3D5}" type="presParOf" srcId="{8F62170B-9DB7-4377-8A03-1AF59E816108}" destId="{4E7F74B3-7E74-495A-A26A-3FAEEA041CA2}" srcOrd="0" destOrd="0" presId="urn:microsoft.com/office/officeart/2008/layout/LinedList"/>
    <dgm:cxn modelId="{5F00AB1B-1617-4552-9104-E6BE3A87E0E5}" type="presParOf" srcId="{8F62170B-9DB7-4377-8A03-1AF59E816108}" destId="{01AB924B-FF41-4AE9-AB44-67DE56631568}" srcOrd="1" destOrd="0" presId="urn:microsoft.com/office/officeart/2008/layout/LinedList"/>
    <dgm:cxn modelId="{CC778347-64CD-4632-BA7A-5A7411526322}" type="presParOf" srcId="{B7D040CD-63B2-4DF3-A697-674D09850B20}" destId="{19FB3BE5-EFD6-4699-938A-35A38BAB38A2}" srcOrd="4" destOrd="0" presId="urn:microsoft.com/office/officeart/2008/layout/LinedList"/>
    <dgm:cxn modelId="{8011D87E-6554-49BE-B2E3-E42C82D6B807}" type="presParOf" srcId="{B7D040CD-63B2-4DF3-A697-674D09850B20}" destId="{66E0B510-CFE7-4ED1-8DF0-47348C202D52}" srcOrd="5" destOrd="0" presId="urn:microsoft.com/office/officeart/2008/layout/LinedList"/>
    <dgm:cxn modelId="{20E650CB-DAC4-4831-9E90-D2B746EB22A5}" type="presParOf" srcId="{66E0B510-CFE7-4ED1-8DF0-47348C202D52}" destId="{0A1D83D2-CA28-427B-BA37-21D376DB4529}" srcOrd="0" destOrd="0" presId="urn:microsoft.com/office/officeart/2008/layout/LinedList"/>
    <dgm:cxn modelId="{C8827B7B-F270-4319-898B-24007B0361DD}" type="presParOf" srcId="{66E0B510-CFE7-4ED1-8DF0-47348C202D52}" destId="{0AAF300C-0FA2-44C5-8153-044A6A45A808}" srcOrd="1" destOrd="0" presId="urn:microsoft.com/office/officeart/2008/layout/LinedList"/>
    <dgm:cxn modelId="{C737B5AB-1701-4997-8BAD-3488C4427873}" type="presParOf" srcId="{B7D040CD-63B2-4DF3-A697-674D09850B20}" destId="{02719E14-2D26-43A6-9FF1-25BDEFCB47B4}" srcOrd="6" destOrd="0" presId="urn:microsoft.com/office/officeart/2008/layout/LinedList"/>
    <dgm:cxn modelId="{463A9988-D394-44CA-A204-CB3BCC93802F}" type="presParOf" srcId="{B7D040CD-63B2-4DF3-A697-674D09850B20}" destId="{50BFCED0-C603-4F28-9A70-E0EC5CB82C8B}" srcOrd="7" destOrd="0" presId="urn:microsoft.com/office/officeart/2008/layout/LinedList"/>
    <dgm:cxn modelId="{5F41A021-CCF0-4162-822C-0AEE345BB964}" type="presParOf" srcId="{50BFCED0-C603-4F28-9A70-E0EC5CB82C8B}" destId="{97894CEC-271B-4605-8DCB-C33E929B81AF}" srcOrd="0" destOrd="0" presId="urn:microsoft.com/office/officeart/2008/layout/LinedList"/>
    <dgm:cxn modelId="{56024F1B-D1A8-4995-BB03-A2B5DC446A8A}" type="presParOf" srcId="{50BFCED0-C603-4F28-9A70-E0EC5CB82C8B}" destId="{1DA02F1C-BC41-4B20-AA38-28B5C9507421}" srcOrd="1" destOrd="0" presId="urn:microsoft.com/office/officeart/2008/layout/LinedList"/>
    <dgm:cxn modelId="{4427F7AA-7398-45B7-ADED-B8B73042846D}" type="presParOf" srcId="{B7D040CD-63B2-4DF3-A697-674D09850B20}" destId="{7315EEDD-341A-4157-8A38-11115EB13A34}" srcOrd="8" destOrd="0" presId="urn:microsoft.com/office/officeart/2008/layout/LinedList"/>
    <dgm:cxn modelId="{62A2F0D6-3F7E-4872-AEE6-0ECD5243D45B}" type="presParOf" srcId="{B7D040CD-63B2-4DF3-A697-674D09850B20}" destId="{CD6CB006-18FB-4515-AC3E-037E4C678CF8}" srcOrd="9" destOrd="0" presId="urn:microsoft.com/office/officeart/2008/layout/LinedList"/>
    <dgm:cxn modelId="{BB993D50-C0D0-4FCE-B67A-AF242FD4C6B0}" type="presParOf" srcId="{CD6CB006-18FB-4515-AC3E-037E4C678CF8}" destId="{B3623407-0E72-42FA-A01E-D5117C02A8B8}" srcOrd="0" destOrd="0" presId="urn:microsoft.com/office/officeart/2008/layout/LinedList"/>
    <dgm:cxn modelId="{D5B9E170-B755-4838-9FEE-FD2F3A286748}" type="presParOf" srcId="{CD6CB006-18FB-4515-AC3E-037E4C678CF8}" destId="{D861304D-78B7-4595-A8C1-79DAF2FC4853}" srcOrd="1" destOrd="0" presId="urn:microsoft.com/office/officeart/2008/layout/LinedList"/>
    <dgm:cxn modelId="{9ABD5CA0-9A39-4CED-9726-18318E89F9B1}" type="presParOf" srcId="{B7D040CD-63B2-4DF3-A697-674D09850B20}" destId="{FBEE7DDE-3899-4FD3-8959-ECBC269184CF}" srcOrd="10" destOrd="0" presId="urn:microsoft.com/office/officeart/2008/layout/LinedList"/>
    <dgm:cxn modelId="{A82657F9-A58D-4698-9C49-453BCC9BAC85}" type="presParOf" srcId="{B7D040CD-63B2-4DF3-A697-674D09850B20}" destId="{24A0B0F8-FD09-4EAD-BF54-F375D59AC110}" srcOrd="11" destOrd="0" presId="urn:microsoft.com/office/officeart/2008/layout/LinedList"/>
    <dgm:cxn modelId="{872DB3F6-21B9-428A-8006-19D274C41097}" type="presParOf" srcId="{24A0B0F8-FD09-4EAD-BF54-F375D59AC110}" destId="{03ECB434-A313-4A89-9021-8F0C293EFD17}" srcOrd="0" destOrd="0" presId="urn:microsoft.com/office/officeart/2008/layout/LinedList"/>
    <dgm:cxn modelId="{B69557D6-7721-4778-A995-530CBD491FE1}" type="presParOf" srcId="{24A0B0F8-FD09-4EAD-BF54-F375D59AC110}" destId="{EEF60184-0F2B-4111-BC10-5F5FCD9D6B7C}" srcOrd="1" destOrd="0" presId="urn:microsoft.com/office/officeart/2008/layout/LinedList"/>
    <dgm:cxn modelId="{7AE84C1A-6428-4A5C-ADFF-462095440471}" type="presParOf" srcId="{B7D040CD-63B2-4DF3-A697-674D09850B20}" destId="{C43E3653-F7D2-42A1-BB6C-5D3A90AB1A0E}" srcOrd="12" destOrd="0" presId="urn:microsoft.com/office/officeart/2008/layout/LinedList"/>
    <dgm:cxn modelId="{05F894FD-A23D-43B0-BD72-A7BEE368F8D8}" type="presParOf" srcId="{B7D040CD-63B2-4DF3-A697-674D09850B20}" destId="{2B0A3569-AAAF-4753-BF97-8F1EBD90F260}" srcOrd="13" destOrd="0" presId="urn:microsoft.com/office/officeart/2008/layout/LinedList"/>
    <dgm:cxn modelId="{75D41615-4731-46CC-AAC8-1BB1450582EB}" type="presParOf" srcId="{2B0A3569-AAAF-4753-BF97-8F1EBD90F260}" destId="{AB473C29-C12A-43C4-A85A-4751D5C49870}" srcOrd="0" destOrd="0" presId="urn:microsoft.com/office/officeart/2008/layout/LinedList"/>
    <dgm:cxn modelId="{8DD1678D-5588-4CAB-B877-684388690A3A}" type="presParOf" srcId="{2B0A3569-AAAF-4753-BF97-8F1EBD90F260}" destId="{F3EA788E-E6DE-46DB-89AA-93B81AA59442}" srcOrd="1" destOrd="0" presId="urn:microsoft.com/office/officeart/2008/layout/LinedList"/>
    <dgm:cxn modelId="{D07AFA4E-5698-4E35-B1EE-71F6CFBC213A}" type="presParOf" srcId="{B7D040CD-63B2-4DF3-A697-674D09850B20}" destId="{F310EAF4-3E01-4D9F-B725-02438AF9550D}" srcOrd="14" destOrd="0" presId="urn:microsoft.com/office/officeart/2008/layout/LinedList"/>
    <dgm:cxn modelId="{39A43360-FA56-4168-AF19-DB0819339AB4}" type="presParOf" srcId="{B7D040CD-63B2-4DF3-A697-674D09850B20}" destId="{ECB9339B-55A7-4D9E-86B9-86723A9CB227}" srcOrd="15" destOrd="0" presId="urn:microsoft.com/office/officeart/2008/layout/LinedList"/>
    <dgm:cxn modelId="{C123FAC8-DE04-4289-9751-E452E039CA93}" type="presParOf" srcId="{ECB9339B-55A7-4D9E-86B9-86723A9CB227}" destId="{C31E261B-5966-46BD-8ACC-5C6927A8EEED}" srcOrd="0" destOrd="0" presId="urn:microsoft.com/office/officeart/2008/layout/LinedList"/>
    <dgm:cxn modelId="{4C6CAFC0-63AA-45EC-9818-8551138B793D}" type="presParOf" srcId="{ECB9339B-55A7-4D9E-86B9-86723A9CB227}" destId="{98542099-01CC-4E9E-B8DD-9DE625457453}" srcOrd="1" destOrd="0" presId="urn:microsoft.com/office/officeart/2008/layout/LinedList"/>
    <dgm:cxn modelId="{6D33CD38-C495-4209-A795-B22C6A257A01}" type="presParOf" srcId="{B7D040CD-63B2-4DF3-A697-674D09850B20}" destId="{BD8E2D16-DD74-4E98-AF38-44E87D83EC09}" srcOrd="16" destOrd="0" presId="urn:microsoft.com/office/officeart/2008/layout/LinedList"/>
    <dgm:cxn modelId="{FAD98405-0FEE-4023-96A5-811C239EA5D4}" type="presParOf" srcId="{B7D040CD-63B2-4DF3-A697-674D09850B20}" destId="{39698CA0-4DBA-47B2-A58D-DA19DA5F7C48}" srcOrd="17" destOrd="0" presId="urn:microsoft.com/office/officeart/2008/layout/LinedList"/>
    <dgm:cxn modelId="{25FFB917-7C49-4CF2-A35E-C3900BFD7D68}" type="presParOf" srcId="{39698CA0-4DBA-47B2-A58D-DA19DA5F7C48}" destId="{53B29688-39E2-4D50-8C33-EB09A64D403C}" srcOrd="0" destOrd="0" presId="urn:microsoft.com/office/officeart/2008/layout/LinedList"/>
    <dgm:cxn modelId="{6D7635AA-269F-4EDC-8ECE-E0C7C8ADF63A}" type="presParOf" srcId="{39698CA0-4DBA-47B2-A58D-DA19DA5F7C48}" destId="{4CBA222F-09F3-4920-A4AD-5373435CE5EB}" srcOrd="1" destOrd="0" presId="urn:microsoft.com/office/officeart/2008/layout/LinedList"/>
    <dgm:cxn modelId="{14B31DC7-1171-4BBD-B6CA-AB84F3F20091}" type="presParOf" srcId="{B7D040CD-63B2-4DF3-A697-674D09850B20}" destId="{5E19F3E9-B239-4590-8B6E-B08F10BB3EB0}" srcOrd="18" destOrd="0" presId="urn:microsoft.com/office/officeart/2008/layout/LinedList"/>
    <dgm:cxn modelId="{557A7814-D8F4-463F-9759-CB5AD4600D14}" type="presParOf" srcId="{B7D040CD-63B2-4DF3-A697-674D09850B20}" destId="{C13414A1-1590-4AC6-81AE-32EEAD6358DE}" srcOrd="19" destOrd="0" presId="urn:microsoft.com/office/officeart/2008/layout/LinedList"/>
    <dgm:cxn modelId="{1F069AFA-07FF-4E09-A221-E1447182CFE4}" type="presParOf" srcId="{C13414A1-1590-4AC6-81AE-32EEAD6358DE}" destId="{06F3B432-1844-4265-A32D-5D3489A3AAA1}" srcOrd="0" destOrd="0" presId="urn:microsoft.com/office/officeart/2008/layout/LinedList"/>
    <dgm:cxn modelId="{93A521FF-F795-4256-832A-5CEE18F122DF}" type="presParOf" srcId="{C13414A1-1590-4AC6-81AE-32EEAD6358DE}" destId="{E4D4ABBF-FB12-4A20-90FF-9B15B59318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B768D-BDE6-41B1-A12E-E7AD15C5A75A}">
      <dsp:nvSpPr>
        <dsp:cNvPr id="0" name=""/>
        <dsp:cNvSpPr/>
      </dsp:nvSpPr>
      <dsp:spPr>
        <a:xfrm>
          <a:off x="0" y="461994"/>
          <a:ext cx="5641974" cy="19223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300" kern="1200"/>
            <a:t>from your point of view.</a:t>
          </a:r>
          <a:endParaRPr lang="en-US" sz="5300" kern="1200"/>
        </a:p>
      </dsp:txBody>
      <dsp:txXfrm>
        <a:off x="93839" y="555833"/>
        <a:ext cx="5454296" cy="1734632"/>
      </dsp:txXfrm>
    </dsp:sp>
    <dsp:sp modelId="{C88BB7E0-0A0A-407A-98AB-31D2F192E212}">
      <dsp:nvSpPr>
        <dsp:cNvPr id="0" name=""/>
        <dsp:cNvSpPr/>
      </dsp:nvSpPr>
      <dsp:spPr>
        <a:xfrm>
          <a:off x="0" y="2536944"/>
          <a:ext cx="5641974" cy="1922310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300" kern="1200"/>
            <a:t>from the point of view of foreigners.</a:t>
          </a:r>
          <a:endParaRPr lang="en-US" sz="5300" kern="1200"/>
        </a:p>
      </dsp:txBody>
      <dsp:txXfrm>
        <a:off x="93839" y="2630783"/>
        <a:ext cx="5454296" cy="1734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88123-7669-4FE7-A9FC-110002F4C908}">
      <dsp:nvSpPr>
        <dsp:cNvPr id="0" name=""/>
        <dsp:cNvSpPr/>
      </dsp:nvSpPr>
      <dsp:spPr>
        <a:xfrm>
          <a:off x="0" y="2157865"/>
          <a:ext cx="5641974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9AE1A-AF09-4B92-AD94-6B6724F4DA69}">
      <dsp:nvSpPr>
        <dsp:cNvPr id="0" name=""/>
        <dsp:cNvSpPr/>
      </dsp:nvSpPr>
      <dsp:spPr>
        <a:xfrm>
          <a:off x="282098" y="1301785"/>
          <a:ext cx="3949382" cy="1712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/>
            <a:t>Listen</a:t>
          </a:r>
          <a:r>
            <a:rPr lang="en-US" sz="5800" kern="1200" baseline="0" dirty="0"/>
            <a:t> to the example</a:t>
          </a:r>
          <a:endParaRPr lang="en-US" sz="5800" kern="1200" dirty="0"/>
        </a:p>
      </dsp:txBody>
      <dsp:txXfrm>
        <a:off x="365679" y="1385366"/>
        <a:ext cx="3782220" cy="1544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6A8F8-6A4B-462E-A720-BBC581E62771}">
      <dsp:nvSpPr>
        <dsp:cNvPr id="0" name=""/>
        <dsp:cNvSpPr/>
      </dsp:nvSpPr>
      <dsp:spPr>
        <a:xfrm>
          <a:off x="0" y="600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676AF-2B74-4548-A272-565B14C9ED26}">
      <dsp:nvSpPr>
        <dsp:cNvPr id="0" name=""/>
        <dsp:cNvSpPr/>
      </dsp:nvSpPr>
      <dsp:spPr>
        <a:xfrm>
          <a:off x="425232" y="316889"/>
          <a:ext cx="773150" cy="773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30BB0-AACF-4206-AFEA-096475AD6C24}">
      <dsp:nvSpPr>
        <dsp:cNvPr id="0" name=""/>
        <dsp:cNvSpPr/>
      </dsp:nvSpPr>
      <dsp:spPr>
        <a:xfrm>
          <a:off x="1623616" y="600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/>
            <a:t>Make contact with a pupil from another country.</a:t>
          </a:r>
          <a:endParaRPr lang="en-US" sz="1600" kern="1200"/>
        </a:p>
      </dsp:txBody>
      <dsp:txXfrm>
        <a:off x="1623616" y="600"/>
        <a:ext cx="4018358" cy="1405728"/>
      </dsp:txXfrm>
    </dsp:sp>
    <dsp:sp modelId="{D07C125D-BBFE-4ECF-9150-344BC17D12BB}">
      <dsp:nvSpPr>
        <dsp:cNvPr id="0" name=""/>
        <dsp:cNvSpPr/>
      </dsp:nvSpPr>
      <dsp:spPr>
        <a:xfrm>
          <a:off x="0" y="1757760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D49C0-E81E-40F7-8697-B0B0236CD59B}">
      <dsp:nvSpPr>
        <dsp:cNvPr id="0" name=""/>
        <dsp:cNvSpPr/>
      </dsp:nvSpPr>
      <dsp:spPr>
        <a:xfrm>
          <a:off x="425232" y="2074049"/>
          <a:ext cx="773150" cy="773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014E9-891B-44DB-BC25-E3212F6FD0F7}">
      <dsp:nvSpPr>
        <dsp:cNvPr id="0" name=""/>
        <dsp:cNvSpPr/>
      </dsp:nvSpPr>
      <dsp:spPr>
        <a:xfrm>
          <a:off x="1623616" y="1757760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/>
            <a:t>Present your Pecha Kucha.</a:t>
          </a:r>
          <a:endParaRPr lang="en-US" sz="1600" kern="1200"/>
        </a:p>
      </dsp:txBody>
      <dsp:txXfrm>
        <a:off x="1623616" y="1757760"/>
        <a:ext cx="4018358" cy="1405728"/>
      </dsp:txXfrm>
    </dsp:sp>
    <dsp:sp modelId="{96ACB26C-5D3D-40BB-8F66-53195FADDB04}">
      <dsp:nvSpPr>
        <dsp:cNvPr id="0" name=""/>
        <dsp:cNvSpPr/>
      </dsp:nvSpPr>
      <dsp:spPr>
        <a:xfrm>
          <a:off x="0" y="3514921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F778B-F8C5-46DC-AED8-5DC150CAA78A}">
      <dsp:nvSpPr>
        <dsp:cNvPr id="0" name=""/>
        <dsp:cNvSpPr/>
      </dsp:nvSpPr>
      <dsp:spPr>
        <a:xfrm>
          <a:off x="425232" y="3831209"/>
          <a:ext cx="773150" cy="773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8275E-C30F-41A0-AB86-F3F3F0A24C6E}">
      <dsp:nvSpPr>
        <dsp:cNvPr id="0" name=""/>
        <dsp:cNvSpPr/>
      </dsp:nvSpPr>
      <dsp:spPr>
        <a:xfrm>
          <a:off x="1623616" y="3514921"/>
          <a:ext cx="253888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Start a </a:t>
          </a:r>
          <a:r>
            <a:rPr lang="nl-NL" sz="1600" kern="1200" dirty="0" err="1"/>
            <a:t>conversation</a:t>
          </a:r>
          <a:r>
            <a:rPr lang="nl-NL" sz="1600" kern="1200" dirty="0"/>
            <a:t> </a:t>
          </a:r>
          <a:r>
            <a:rPr lang="nl-NL" sz="1600" kern="1200" dirty="0" err="1"/>
            <a:t>about</a:t>
          </a:r>
          <a:r>
            <a:rPr lang="nl-NL" sz="1600" kern="1200" dirty="0"/>
            <a:t> </a:t>
          </a:r>
          <a:r>
            <a:rPr lang="nl-NL" sz="1600" kern="1200" dirty="0" err="1"/>
            <a:t>the</a:t>
          </a:r>
          <a:r>
            <a:rPr lang="nl-NL" sz="1600" kern="1200" dirty="0"/>
            <a:t> different subjects.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Talk about the differences you noticed. </a:t>
          </a:r>
        </a:p>
      </dsp:txBody>
      <dsp:txXfrm>
        <a:off x="1623616" y="3514921"/>
        <a:ext cx="2538888" cy="1405728"/>
      </dsp:txXfrm>
    </dsp:sp>
    <dsp:sp modelId="{8D0E940F-6977-475D-94C8-158036D89D6F}">
      <dsp:nvSpPr>
        <dsp:cNvPr id="0" name=""/>
        <dsp:cNvSpPr/>
      </dsp:nvSpPr>
      <dsp:spPr>
        <a:xfrm>
          <a:off x="4162504" y="3514921"/>
          <a:ext cx="1479470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162504" y="3514921"/>
        <a:ext cx="1479470" cy="1405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88123-7669-4FE7-A9FC-110002F4C908}">
      <dsp:nvSpPr>
        <dsp:cNvPr id="0" name=""/>
        <dsp:cNvSpPr/>
      </dsp:nvSpPr>
      <dsp:spPr>
        <a:xfrm>
          <a:off x="0" y="641612"/>
          <a:ext cx="5641974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9AE1A-AF09-4B92-AD94-6B6724F4DA69}">
      <dsp:nvSpPr>
        <dsp:cNvPr id="0" name=""/>
        <dsp:cNvSpPr/>
      </dsp:nvSpPr>
      <dsp:spPr>
        <a:xfrm>
          <a:off x="282098" y="95492"/>
          <a:ext cx="3949382" cy="1092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700" kern="1200"/>
            <a:t>Make pairs.</a:t>
          </a:r>
          <a:endParaRPr lang="en-US" sz="3700" kern="1200"/>
        </a:p>
      </dsp:txBody>
      <dsp:txXfrm>
        <a:off x="335417" y="148811"/>
        <a:ext cx="3842744" cy="985602"/>
      </dsp:txXfrm>
    </dsp:sp>
    <dsp:sp modelId="{2A610718-A285-483E-9289-5D411EBBCCBD}">
      <dsp:nvSpPr>
        <dsp:cNvPr id="0" name=""/>
        <dsp:cNvSpPr/>
      </dsp:nvSpPr>
      <dsp:spPr>
        <a:xfrm>
          <a:off x="0" y="2319932"/>
          <a:ext cx="5641974" cy="2505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880" tIns="770636" rIns="437880" bIns="263144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700" kern="1200"/>
            <a:t>Look at our suggestions. </a:t>
          </a:r>
          <a:endParaRPr lang="en-US" sz="3700" kern="120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700" kern="1200"/>
            <a:t>Your starting point is your own world. …</a:t>
          </a:r>
          <a:endParaRPr lang="en-US" sz="3700" kern="1200"/>
        </a:p>
      </dsp:txBody>
      <dsp:txXfrm>
        <a:off x="0" y="2319932"/>
        <a:ext cx="5641974" cy="2505825"/>
      </dsp:txXfrm>
    </dsp:sp>
    <dsp:sp modelId="{8BE9BA25-60F8-4E85-81B3-E19B9DDB2A9C}">
      <dsp:nvSpPr>
        <dsp:cNvPr id="0" name=""/>
        <dsp:cNvSpPr/>
      </dsp:nvSpPr>
      <dsp:spPr>
        <a:xfrm>
          <a:off x="282098" y="1773812"/>
          <a:ext cx="3949382" cy="1092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700" kern="1200"/>
            <a:t>Make your own Pecha Kucha. </a:t>
          </a:r>
          <a:endParaRPr lang="en-US" sz="3700" kern="1200"/>
        </a:p>
      </dsp:txBody>
      <dsp:txXfrm>
        <a:off x="335417" y="1827131"/>
        <a:ext cx="3842744" cy="985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883EB-E59A-48AD-916A-6A9BFC6316B2}">
      <dsp:nvSpPr>
        <dsp:cNvPr id="0" name=""/>
        <dsp:cNvSpPr/>
      </dsp:nvSpPr>
      <dsp:spPr>
        <a:xfrm>
          <a:off x="0" y="600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331E9-3BE9-4F93-B0D1-1EB85351B72D}">
      <dsp:nvSpPr>
        <dsp:cNvPr id="0" name=""/>
        <dsp:cNvSpPr/>
      </dsp:nvSpPr>
      <dsp:spPr>
        <a:xfrm>
          <a:off x="0" y="600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/>
            <a:t>Who am I?</a:t>
          </a:r>
          <a:endParaRPr lang="en-US" sz="2100" kern="1200"/>
        </a:p>
      </dsp:txBody>
      <dsp:txXfrm>
        <a:off x="0" y="600"/>
        <a:ext cx="5641974" cy="492004"/>
      </dsp:txXfrm>
    </dsp:sp>
    <dsp:sp modelId="{2F4ECA2C-0403-4A15-B132-2A1B049DA9B1}">
      <dsp:nvSpPr>
        <dsp:cNvPr id="0" name=""/>
        <dsp:cNvSpPr/>
      </dsp:nvSpPr>
      <dsp:spPr>
        <a:xfrm>
          <a:off x="0" y="492605"/>
          <a:ext cx="564197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F74B3-7E74-495A-A26A-3FAEEA041CA2}">
      <dsp:nvSpPr>
        <dsp:cNvPr id="0" name=""/>
        <dsp:cNvSpPr/>
      </dsp:nvSpPr>
      <dsp:spPr>
        <a:xfrm>
          <a:off x="0" y="492605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/>
            <a:t>What</a:t>
          </a:r>
          <a:r>
            <a:rPr lang="nl-NL" sz="2100" kern="1200" dirty="0"/>
            <a:t> does </a:t>
          </a:r>
          <a:r>
            <a:rPr lang="nl-NL" sz="2100" kern="1200" dirty="0" err="1"/>
            <a:t>my</a:t>
          </a:r>
          <a:r>
            <a:rPr lang="nl-NL" sz="2100" kern="1200" dirty="0"/>
            <a:t> </a:t>
          </a:r>
          <a:r>
            <a:rPr lang="nl-NL" sz="2100" kern="1200" dirty="0" err="1"/>
            <a:t>neighbourhood</a:t>
          </a:r>
          <a:r>
            <a:rPr lang="nl-NL" sz="2100" kern="1200" dirty="0"/>
            <a:t> look like?</a:t>
          </a:r>
          <a:endParaRPr lang="en-US" sz="2100" kern="1200" dirty="0"/>
        </a:p>
      </dsp:txBody>
      <dsp:txXfrm>
        <a:off x="0" y="492605"/>
        <a:ext cx="5641974" cy="492004"/>
      </dsp:txXfrm>
    </dsp:sp>
    <dsp:sp modelId="{19FB3BE5-EFD6-4699-938A-35A38BAB38A2}">
      <dsp:nvSpPr>
        <dsp:cNvPr id="0" name=""/>
        <dsp:cNvSpPr/>
      </dsp:nvSpPr>
      <dsp:spPr>
        <a:xfrm>
          <a:off x="0" y="984610"/>
          <a:ext cx="564197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D83D2-CA28-427B-BA37-21D376DB4529}">
      <dsp:nvSpPr>
        <dsp:cNvPr id="0" name=""/>
        <dsp:cNvSpPr/>
      </dsp:nvSpPr>
      <dsp:spPr>
        <a:xfrm>
          <a:off x="0" y="984610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/>
            <a:t>What does my country look like?</a:t>
          </a:r>
          <a:endParaRPr lang="en-US" sz="2100" kern="1200"/>
        </a:p>
      </dsp:txBody>
      <dsp:txXfrm>
        <a:off x="0" y="984610"/>
        <a:ext cx="5641974" cy="492004"/>
      </dsp:txXfrm>
    </dsp:sp>
    <dsp:sp modelId="{02719E14-2D26-43A6-9FF1-25BDEFCB47B4}">
      <dsp:nvSpPr>
        <dsp:cNvPr id="0" name=""/>
        <dsp:cNvSpPr/>
      </dsp:nvSpPr>
      <dsp:spPr>
        <a:xfrm>
          <a:off x="0" y="1476615"/>
          <a:ext cx="564197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94CEC-271B-4605-8DCB-C33E929B81AF}">
      <dsp:nvSpPr>
        <dsp:cNvPr id="0" name=""/>
        <dsp:cNvSpPr/>
      </dsp:nvSpPr>
      <dsp:spPr>
        <a:xfrm>
          <a:off x="0" y="1476615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/>
            <a:t>What</a:t>
          </a:r>
          <a:r>
            <a:rPr lang="nl-NL" sz="2100" kern="1200" dirty="0"/>
            <a:t> does </a:t>
          </a:r>
          <a:r>
            <a:rPr lang="nl-NL" sz="2100" kern="1200" dirty="0" err="1"/>
            <a:t>my</a:t>
          </a:r>
          <a:r>
            <a:rPr lang="nl-NL" sz="2100" kern="1200" dirty="0"/>
            <a:t> school look like?</a:t>
          </a:r>
          <a:endParaRPr lang="en-US" sz="2100" kern="1200" dirty="0"/>
        </a:p>
      </dsp:txBody>
      <dsp:txXfrm>
        <a:off x="0" y="1476615"/>
        <a:ext cx="5641974" cy="492004"/>
      </dsp:txXfrm>
    </dsp:sp>
    <dsp:sp modelId="{7315EEDD-341A-4157-8A38-11115EB13A34}">
      <dsp:nvSpPr>
        <dsp:cNvPr id="0" name=""/>
        <dsp:cNvSpPr/>
      </dsp:nvSpPr>
      <dsp:spPr>
        <a:xfrm>
          <a:off x="0" y="1968620"/>
          <a:ext cx="564197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23407-0E72-42FA-A01E-D5117C02A8B8}">
      <dsp:nvSpPr>
        <dsp:cNvPr id="0" name=""/>
        <dsp:cNvSpPr/>
      </dsp:nvSpPr>
      <dsp:spPr>
        <a:xfrm>
          <a:off x="0" y="1968620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/>
            <a:t>How does my language sound?</a:t>
          </a:r>
          <a:endParaRPr lang="en-US" sz="2100" kern="1200"/>
        </a:p>
      </dsp:txBody>
      <dsp:txXfrm>
        <a:off x="0" y="1968620"/>
        <a:ext cx="5641974" cy="492004"/>
      </dsp:txXfrm>
    </dsp:sp>
    <dsp:sp modelId="{FBEE7DDE-3899-4FD3-8959-ECBC269184CF}">
      <dsp:nvSpPr>
        <dsp:cNvPr id="0" name=""/>
        <dsp:cNvSpPr/>
      </dsp:nvSpPr>
      <dsp:spPr>
        <a:xfrm>
          <a:off x="0" y="2460625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CB434-A313-4A89-9021-8F0C293EFD17}">
      <dsp:nvSpPr>
        <dsp:cNvPr id="0" name=""/>
        <dsp:cNvSpPr/>
      </dsp:nvSpPr>
      <dsp:spPr>
        <a:xfrm>
          <a:off x="0" y="2460624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/>
            <a:t>What</a:t>
          </a:r>
          <a:r>
            <a:rPr lang="nl-NL" sz="2100" kern="1200" dirty="0"/>
            <a:t> is </a:t>
          </a:r>
          <a:r>
            <a:rPr lang="nl-NL" sz="2100" kern="1200" dirty="0" err="1"/>
            <a:t>the</a:t>
          </a:r>
          <a:r>
            <a:rPr lang="nl-NL" sz="2100" kern="1200" dirty="0"/>
            <a:t> </a:t>
          </a:r>
          <a:r>
            <a:rPr lang="nl-NL" sz="2100" kern="1200" dirty="0" err="1"/>
            <a:t>favourite</a:t>
          </a:r>
          <a:r>
            <a:rPr lang="nl-NL" sz="2100" kern="1200" dirty="0"/>
            <a:t> </a:t>
          </a:r>
          <a:r>
            <a:rPr lang="nl-NL" sz="2100" kern="1200" dirty="0" err="1"/>
            <a:t>dish</a:t>
          </a:r>
          <a:r>
            <a:rPr lang="nl-NL" sz="2100" kern="1200" dirty="0"/>
            <a:t> of </a:t>
          </a:r>
          <a:r>
            <a:rPr lang="nl-NL" sz="2100" kern="1200" dirty="0" err="1"/>
            <a:t>my</a:t>
          </a:r>
          <a:r>
            <a:rPr lang="nl-NL" sz="2100" kern="1200" dirty="0"/>
            <a:t> country?</a:t>
          </a:r>
          <a:endParaRPr lang="en-US" sz="2100" kern="1200" dirty="0"/>
        </a:p>
      </dsp:txBody>
      <dsp:txXfrm>
        <a:off x="0" y="2460624"/>
        <a:ext cx="5641974" cy="492004"/>
      </dsp:txXfrm>
    </dsp:sp>
    <dsp:sp modelId="{C43E3653-F7D2-42A1-BB6C-5D3A90AB1A0E}">
      <dsp:nvSpPr>
        <dsp:cNvPr id="0" name=""/>
        <dsp:cNvSpPr/>
      </dsp:nvSpPr>
      <dsp:spPr>
        <a:xfrm>
          <a:off x="0" y="2952629"/>
          <a:ext cx="564197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73C29-C12A-43C4-A85A-4751D5C49870}">
      <dsp:nvSpPr>
        <dsp:cNvPr id="0" name=""/>
        <dsp:cNvSpPr/>
      </dsp:nvSpPr>
      <dsp:spPr>
        <a:xfrm>
          <a:off x="0" y="2952629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/>
            <a:t>What</a:t>
          </a:r>
          <a:r>
            <a:rPr lang="nl-NL" sz="2100" kern="1200" dirty="0"/>
            <a:t> </a:t>
          </a:r>
          <a:r>
            <a:rPr lang="nl-NL" sz="2100" kern="1200" dirty="0" err="1"/>
            <a:t>remarkable</a:t>
          </a:r>
          <a:r>
            <a:rPr lang="nl-NL" sz="2100" kern="1200" dirty="0"/>
            <a:t> </a:t>
          </a:r>
          <a:r>
            <a:rPr lang="nl-NL" sz="2100" kern="1200" dirty="0" err="1"/>
            <a:t>customs</a:t>
          </a:r>
          <a:r>
            <a:rPr lang="nl-NL" sz="2100" kern="1200" dirty="0"/>
            <a:t> does </a:t>
          </a:r>
          <a:r>
            <a:rPr lang="nl-NL" sz="2100" kern="1200" dirty="0" err="1"/>
            <a:t>my</a:t>
          </a:r>
          <a:r>
            <a:rPr lang="nl-NL" sz="2100" kern="1200" dirty="0"/>
            <a:t> country have?</a:t>
          </a:r>
          <a:endParaRPr lang="en-US" sz="2100" kern="1200" dirty="0"/>
        </a:p>
      </dsp:txBody>
      <dsp:txXfrm>
        <a:off x="0" y="2952629"/>
        <a:ext cx="5641974" cy="492004"/>
      </dsp:txXfrm>
    </dsp:sp>
    <dsp:sp modelId="{F310EAF4-3E01-4D9F-B725-02438AF9550D}">
      <dsp:nvSpPr>
        <dsp:cNvPr id="0" name=""/>
        <dsp:cNvSpPr/>
      </dsp:nvSpPr>
      <dsp:spPr>
        <a:xfrm>
          <a:off x="0" y="3444634"/>
          <a:ext cx="564197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E261B-5966-46BD-8ACC-5C6927A8EEED}">
      <dsp:nvSpPr>
        <dsp:cNvPr id="0" name=""/>
        <dsp:cNvSpPr/>
      </dsp:nvSpPr>
      <dsp:spPr>
        <a:xfrm>
          <a:off x="0" y="3444634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/>
            <a:t>How do foreigners look at my country?</a:t>
          </a:r>
          <a:endParaRPr lang="en-US" sz="2100" kern="1200"/>
        </a:p>
      </dsp:txBody>
      <dsp:txXfrm>
        <a:off x="0" y="3444634"/>
        <a:ext cx="5641974" cy="492004"/>
      </dsp:txXfrm>
    </dsp:sp>
    <dsp:sp modelId="{BD8E2D16-DD74-4E98-AF38-44E87D83EC09}">
      <dsp:nvSpPr>
        <dsp:cNvPr id="0" name=""/>
        <dsp:cNvSpPr/>
      </dsp:nvSpPr>
      <dsp:spPr>
        <a:xfrm>
          <a:off x="0" y="3936639"/>
          <a:ext cx="564197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29688-39E2-4D50-8C33-EB09A64D403C}">
      <dsp:nvSpPr>
        <dsp:cNvPr id="0" name=""/>
        <dsp:cNvSpPr/>
      </dsp:nvSpPr>
      <dsp:spPr>
        <a:xfrm>
          <a:off x="0" y="3936639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/>
            <a:t>What</a:t>
          </a:r>
          <a:r>
            <a:rPr lang="nl-NL" sz="2100" kern="1200" dirty="0"/>
            <a:t> is </a:t>
          </a:r>
          <a:r>
            <a:rPr lang="nl-NL" sz="2100" kern="1200" dirty="0" err="1"/>
            <a:t>the</a:t>
          </a:r>
          <a:r>
            <a:rPr lang="nl-NL" sz="2100" kern="1200" dirty="0"/>
            <a:t> most important export product?</a:t>
          </a:r>
          <a:endParaRPr lang="en-US" sz="2100" kern="1200" dirty="0"/>
        </a:p>
      </dsp:txBody>
      <dsp:txXfrm>
        <a:off x="0" y="3936639"/>
        <a:ext cx="5641974" cy="492004"/>
      </dsp:txXfrm>
    </dsp:sp>
    <dsp:sp modelId="{5E19F3E9-B239-4590-8B6E-B08F10BB3EB0}">
      <dsp:nvSpPr>
        <dsp:cNvPr id="0" name=""/>
        <dsp:cNvSpPr/>
      </dsp:nvSpPr>
      <dsp:spPr>
        <a:xfrm>
          <a:off x="0" y="4428644"/>
          <a:ext cx="564197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3B432-1844-4265-A32D-5D3489A3AAA1}">
      <dsp:nvSpPr>
        <dsp:cNvPr id="0" name=""/>
        <dsp:cNvSpPr/>
      </dsp:nvSpPr>
      <dsp:spPr>
        <a:xfrm>
          <a:off x="0" y="4428644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/>
            <a:t>What</a:t>
          </a:r>
          <a:r>
            <a:rPr lang="nl-NL" sz="2100" kern="1200" dirty="0"/>
            <a:t> is </a:t>
          </a:r>
          <a:r>
            <a:rPr lang="nl-NL" sz="2100" kern="1200" dirty="0" err="1"/>
            <a:t>my</a:t>
          </a:r>
          <a:r>
            <a:rPr lang="nl-NL" sz="2100" kern="1200" dirty="0"/>
            <a:t> country </a:t>
          </a:r>
          <a:r>
            <a:rPr lang="nl-NL" sz="2100" kern="1200" dirty="0" err="1"/>
            <a:t>proud</a:t>
          </a:r>
          <a:r>
            <a:rPr lang="nl-NL" sz="2100" kern="1200" dirty="0"/>
            <a:t> of?</a:t>
          </a:r>
          <a:endParaRPr lang="en-US" sz="2100" kern="1200" dirty="0"/>
        </a:p>
      </dsp:txBody>
      <dsp:txXfrm>
        <a:off x="0" y="4428644"/>
        <a:ext cx="5641974" cy="492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284890-85D2-4D7B-8EF5-15A9C1DB8F42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05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9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30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3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3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8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6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6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4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8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32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664C608-40B1-4030-A28D-5B74BC98ADCE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44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2WEzM3LFhw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9992AC-71F7-4939-8105-B8EC095B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endParaRPr lang="nl-NL" sz="48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2123D6-B3CA-4294-B8DB-AD3CE607B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Hanneke Bibian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993A87-5769-45C7-85DA-D95E6320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280" y="1783321"/>
            <a:ext cx="3963717" cy="220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BDB6B8-C911-4321-B54D-9689067D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Your turn!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81DA07-BCA4-4BE7-B2DC-890F6A18C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ED5D723A-7228-4AEE-9F9A-9CABA66D3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19503"/>
            <a:ext cx="5455921" cy="321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9DC00C-F677-4C85-947C-7115D7ED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Pecha Kucha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F6E5FB-6995-4750-ABC9-871E85945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5A335DC-225E-4959-90B1-7001FFF7CFC5}"/>
              </a:ext>
            </a:extLst>
          </p:cNvPr>
          <p:cNvSpPr/>
          <p:nvPr/>
        </p:nvSpPr>
        <p:spPr>
          <a:xfrm>
            <a:off x="5661991" y="2505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main</a:t>
            </a:r>
            <a:r>
              <a:rPr lang="nl-NL" dirty="0"/>
              <a:t> goal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today</a:t>
            </a:r>
            <a:r>
              <a:rPr lang="nl-NL" dirty="0"/>
              <a:t> is </a:t>
            </a:r>
            <a:r>
              <a:rPr lang="nl-NL" dirty="0" err="1"/>
              <a:t>to</a:t>
            </a:r>
            <a:r>
              <a:rPr lang="nl-NL" dirty="0"/>
              <a:t> make a </a:t>
            </a:r>
            <a:r>
              <a:rPr lang="nl-NL" dirty="0" err="1"/>
              <a:t>Pecha</a:t>
            </a:r>
            <a:r>
              <a:rPr lang="nl-NL" dirty="0"/>
              <a:t> </a:t>
            </a:r>
            <a:r>
              <a:rPr lang="nl-NL" dirty="0" err="1"/>
              <a:t>Kucha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similarities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differences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culture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of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countries</a:t>
            </a:r>
            <a:r>
              <a:rPr lang="nl-NL" dirty="0"/>
              <a:t>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4A3D06-F786-4E26-B010-E0751EA90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881" y="378867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0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72964-F81A-46C7-85B4-E9600E21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Pecha</a:t>
            </a:r>
            <a:r>
              <a:rPr lang="nl-NL" dirty="0"/>
              <a:t> </a:t>
            </a:r>
            <a:r>
              <a:rPr lang="nl-NL" dirty="0" err="1"/>
              <a:t>Kucha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46B3B6-C781-4D00-87AC-8440E860C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29" y="2467637"/>
            <a:ext cx="10058400" cy="4050792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4" name="Onlinemedia 3" title="How to Make a Pecha Kucha">
            <a:hlinkClick r:id="" action="ppaction://media"/>
            <a:extLst>
              <a:ext uri="{FF2B5EF4-FFF2-40B4-BE49-F238E27FC236}">
                <a16:creationId xmlns:a16="http://schemas.microsoft.com/office/drawing/2014/main" id="{4FF8AC0A-F5D6-42BD-B3C0-6839582D28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35168" y="0"/>
            <a:ext cx="12651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A5E35-5583-4503-ACAF-4B68E2A24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rgbClr val="FFFFFF"/>
                </a:solidFill>
              </a:rPr>
              <a:t>What’s</a:t>
            </a:r>
            <a:r>
              <a:rPr lang="nl-NL" dirty="0">
                <a:solidFill>
                  <a:srgbClr val="FFFFFF"/>
                </a:solidFill>
              </a:rPr>
              <a:t> </a:t>
            </a:r>
            <a:r>
              <a:rPr lang="nl-NL" dirty="0" err="1">
                <a:solidFill>
                  <a:srgbClr val="FFFFFF"/>
                </a:solidFill>
              </a:rPr>
              <a:t>typically</a:t>
            </a:r>
            <a:r>
              <a:rPr lang="nl-NL" dirty="0">
                <a:solidFill>
                  <a:srgbClr val="FFFFFF"/>
                </a:solidFill>
              </a:rPr>
              <a:t> Dutch….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9BEA2E4-7867-4249-AA10-F1CB22D44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216514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0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F27CE9-2A7D-430F-B710-29FF48EE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Make your own Pecha Kucha</a:t>
            </a:r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F1BF5327-240D-4F84-9EA2-80844B001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305752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32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0A7412-8B67-4242-9490-2CB64B92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The next step</a:t>
            </a:r>
            <a:endParaRPr lang="nl-NL">
              <a:solidFill>
                <a:srgbClr val="FFFFFF"/>
              </a:solidFill>
            </a:endParaRPr>
          </a:p>
        </p:txBody>
      </p:sp>
      <p:graphicFrame>
        <p:nvGraphicFramePr>
          <p:cNvPr id="22" name="Tijdelijke aanduiding voor inhoud 2">
            <a:extLst>
              <a:ext uri="{FF2B5EF4-FFF2-40B4-BE49-F238E27FC236}">
                <a16:creationId xmlns:a16="http://schemas.microsoft.com/office/drawing/2014/main" id="{5F227520-557D-40C0-8025-7ECC48175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35597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1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F27CE9-2A7D-430F-B710-29FF48EE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Make your own Pecha Kucha</a:t>
            </a:r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F1BF5327-240D-4F84-9EA2-80844B0015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66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D4D07E-0172-4E19-9D84-373932EC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Suggestions for the Pecha KUcha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D8E218A-008C-4F05-A099-6873E8E71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307781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64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44355A-C881-4B4D-AAA8-323176D0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questions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3DD24D-E955-43DE-966A-13099E94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89420972-BBAE-4D0C-B144-2C5C127DA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94522"/>
            <a:ext cx="5455921" cy="30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200</Words>
  <Application>Microsoft Office PowerPoint</Application>
  <PresentationFormat>Широкоэкранный</PresentationFormat>
  <Paragraphs>33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Tw Cen MT</vt:lpstr>
      <vt:lpstr>Tw Cen MT Condensed</vt:lpstr>
      <vt:lpstr>Wingdings 3</vt:lpstr>
      <vt:lpstr>Integraal</vt:lpstr>
      <vt:lpstr>Презентация PowerPoint</vt:lpstr>
      <vt:lpstr>Pecha Kucha</vt:lpstr>
      <vt:lpstr>Pecha Kucha</vt:lpstr>
      <vt:lpstr>What’s typically Dutch….</vt:lpstr>
      <vt:lpstr>Make your own Pecha Kucha</vt:lpstr>
      <vt:lpstr>The next step</vt:lpstr>
      <vt:lpstr>Make your own Pecha Kucha</vt:lpstr>
      <vt:lpstr>Suggestions for the Pecha KUcha</vt:lpstr>
      <vt:lpstr>questions</vt:lpstr>
      <vt:lpstr>Your turn!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Hanneke Hermans</dc:creator>
  <cp:lastModifiedBy>Kasutaja</cp:lastModifiedBy>
  <cp:revision>1</cp:revision>
  <dcterms:created xsi:type="dcterms:W3CDTF">2019-06-05T08:01:25Z</dcterms:created>
  <dcterms:modified xsi:type="dcterms:W3CDTF">2021-01-19T11:04:45Z</dcterms:modified>
</cp:coreProperties>
</file>