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A67B6-4CAA-4869-B276-99E66C461BD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98B5FACD-A6D1-47F9-9312-D11CA2251D3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2.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HEALTH AND MOTOR DEVELOPMENT</a:t>
          </a:r>
          <a:endParaRPr lang="mk-MK" sz="1200" dirty="0">
            <a:latin typeface="Arial" pitchFamily="34" charset="0"/>
            <a:cs typeface="Arial" pitchFamily="34" charset="0"/>
          </a:endParaRPr>
        </a:p>
      </dgm:t>
    </dgm:pt>
    <dgm:pt modelId="{A8879EC5-2812-4051-9BDC-79D0E943C371}" type="parTrans" cxnId="{29DF539C-37B5-46F4-B75B-8B9DDA4DB020}">
      <dgm:prSet/>
      <dgm:spPr/>
      <dgm:t>
        <a:bodyPr/>
        <a:lstStyle/>
        <a:p>
          <a:endParaRPr lang="mk-MK"/>
        </a:p>
      </dgm:t>
    </dgm:pt>
    <dgm:pt modelId="{C51027B2-712D-4CBE-9975-EFB3B976E1A4}" type="sibTrans" cxnId="{29DF539C-37B5-46F4-B75B-8B9DDA4DB020}">
      <dgm:prSet/>
      <dgm:spPr/>
      <dgm:t>
        <a:bodyPr/>
        <a:lstStyle/>
        <a:p>
          <a:endParaRPr lang="mk-MK"/>
        </a:p>
      </dgm:t>
    </dgm:pt>
    <dgm:pt modelId="{415AAABF-5111-4BE7-BEFA-A91B19ECFD1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4.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DEVELOPMENT OF LANGUAGE  BASICS OF WRITING AND COMMUNICATION</a:t>
          </a:r>
          <a:endParaRPr lang="mk-MK" sz="1200" dirty="0">
            <a:latin typeface="Arial" pitchFamily="34" charset="0"/>
            <a:cs typeface="Arial" pitchFamily="34" charset="0"/>
          </a:endParaRPr>
        </a:p>
      </dgm:t>
    </dgm:pt>
    <dgm:pt modelId="{EE48E92E-8FAC-4B42-A64E-5CD7E0F32D26}" type="parTrans" cxnId="{E198758C-911A-49E0-8A87-06E019B44CFF}">
      <dgm:prSet/>
      <dgm:spPr/>
      <dgm:t>
        <a:bodyPr/>
        <a:lstStyle/>
        <a:p>
          <a:endParaRPr lang="mk-MK"/>
        </a:p>
      </dgm:t>
    </dgm:pt>
    <dgm:pt modelId="{028A89C1-B731-45B8-B045-32608758A248}" type="sibTrans" cxnId="{E198758C-911A-49E0-8A87-06E019B44CFF}">
      <dgm:prSet/>
      <dgm:spPr/>
      <dgm:t>
        <a:bodyPr/>
        <a:lstStyle/>
        <a:p>
          <a:endParaRPr lang="mk-MK"/>
        </a:p>
      </dgm:t>
    </dgm:pt>
    <dgm:pt modelId="{BB33769B-64C6-45C1-AF91-B618BBBF7CB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1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. APPROACH TO LEARNING</a:t>
          </a:r>
          <a:endParaRPr lang="en-US" sz="1200" dirty="0">
            <a:latin typeface="Arial" pitchFamily="34" charset="0"/>
            <a:cs typeface="Arial" pitchFamily="34" charset="0"/>
          </a:endParaRPr>
        </a:p>
        <a:p>
          <a:endParaRPr lang="mk-MK" sz="1200" dirty="0">
            <a:latin typeface="Arial" pitchFamily="34" charset="0"/>
            <a:cs typeface="Arial" pitchFamily="34" charset="0"/>
          </a:endParaRPr>
        </a:p>
      </dgm:t>
    </dgm:pt>
    <dgm:pt modelId="{8DF74552-D9B3-45AB-A8B8-E4D2FED00A66}" type="parTrans" cxnId="{E15E5D60-23D2-47AE-AA91-172DE16B1009}">
      <dgm:prSet/>
      <dgm:spPr/>
      <dgm:t>
        <a:bodyPr/>
        <a:lstStyle/>
        <a:p>
          <a:endParaRPr lang="mk-MK"/>
        </a:p>
      </dgm:t>
    </dgm:pt>
    <dgm:pt modelId="{77AC8F24-4A72-42BB-896B-ED2D9C4C9727}" type="sibTrans" cxnId="{E15E5D60-23D2-47AE-AA91-172DE16B1009}">
      <dgm:prSet/>
      <dgm:spPr/>
      <dgm:t>
        <a:bodyPr/>
        <a:lstStyle/>
        <a:p>
          <a:endParaRPr lang="mk-MK"/>
        </a:p>
      </dgm:t>
    </dgm:pt>
    <dgm:pt modelId="{7BE3DDF5-C5DD-40C5-9812-5B644874074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5.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COGNITIVE DEVELOPMENT AND SKILLING OF GENERAL KNOWLEDGE</a:t>
          </a:r>
          <a:endParaRPr lang="mk-MK" sz="1200" dirty="0">
            <a:latin typeface="Arial" pitchFamily="34" charset="0"/>
            <a:cs typeface="Arial" pitchFamily="34" charset="0"/>
          </a:endParaRPr>
        </a:p>
      </dgm:t>
    </dgm:pt>
    <dgm:pt modelId="{9479D0CA-7D72-45BA-ACA5-AC81D1EA7B0D}" type="parTrans" cxnId="{BAF8C48C-4264-4624-A1EE-7B3A2668E89D}">
      <dgm:prSet/>
      <dgm:spPr/>
      <dgm:t>
        <a:bodyPr/>
        <a:lstStyle/>
        <a:p>
          <a:endParaRPr lang="mk-MK"/>
        </a:p>
      </dgm:t>
    </dgm:pt>
    <dgm:pt modelId="{2D53A063-58C0-4BE0-9C43-0213D7252E88}" type="sibTrans" cxnId="{BAF8C48C-4264-4624-A1EE-7B3A2668E89D}">
      <dgm:prSet/>
      <dgm:spPr/>
      <dgm:t>
        <a:bodyPr/>
        <a:lstStyle/>
        <a:p>
          <a:endParaRPr lang="mk-MK"/>
        </a:p>
      </dgm:t>
    </dgm:pt>
    <dgm:pt modelId="{E0A01138-8F88-4A0A-9550-A1C84BC3186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3.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SOCIO-EMOTIONAL DEVELOPMENT</a:t>
          </a:r>
          <a:endParaRPr lang="mk-MK" sz="1200" dirty="0">
            <a:latin typeface="Arial" pitchFamily="34" charset="0"/>
            <a:cs typeface="Arial" pitchFamily="34" charset="0"/>
          </a:endParaRPr>
        </a:p>
      </dgm:t>
    </dgm:pt>
    <dgm:pt modelId="{03E78E71-0143-4952-ACDF-82084171A59A}" type="parTrans" cxnId="{3F649D4B-1175-46FF-9CAA-4F9CFC322DAB}">
      <dgm:prSet/>
      <dgm:spPr/>
      <dgm:t>
        <a:bodyPr/>
        <a:lstStyle/>
        <a:p>
          <a:endParaRPr lang="mk-MK"/>
        </a:p>
      </dgm:t>
    </dgm:pt>
    <dgm:pt modelId="{C2651A48-93B3-4973-AA68-2B82EE2D3101}" type="sibTrans" cxnId="{3F649D4B-1175-46FF-9CAA-4F9CFC322DAB}">
      <dgm:prSet/>
      <dgm:spPr/>
      <dgm:t>
        <a:bodyPr/>
        <a:lstStyle/>
        <a:p>
          <a:endParaRPr lang="mk-MK"/>
        </a:p>
      </dgm:t>
    </dgm:pt>
    <dgm:pt modelId="{77C662DE-EA58-45E0-BFB2-559F923E8664}" type="pres">
      <dgm:prSet presAssocID="{5E8A67B6-4CAA-4869-B276-99E66C461B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BC140858-C169-4F24-83AB-650E53C6DBAA}" type="pres">
      <dgm:prSet presAssocID="{98B5FACD-A6D1-47F9-9312-D11CA2251D3E}" presName="node" presStyleLbl="node1" presStyleIdx="0" presStyleCnt="5" custScaleX="219836" custScaleY="84803" custRadScaleRad="157595" custRadScaleInc="19815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74D4602D-3C79-459B-B434-33169D947C52}" type="pres">
      <dgm:prSet presAssocID="{C51027B2-712D-4CBE-9975-EFB3B976E1A4}" presName="sibTrans" presStyleLbl="sibTrans2D1" presStyleIdx="0" presStyleCnt="5" custAng="15473755" custScaleX="24312" custLinFactY="-103259" custLinFactNeighborX="62925" custLinFactNeighborY="-200000"/>
      <dgm:spPr/>
      <dgm:t>
        <a:bodyPr/>
        <a:lstStyle/>
        <a:p>
          <a:endParaRPr lang="mk-MK"/>
        </a:p>
      </dgm:t>
    </dgm:pt>
    <dgm:pt modelId="{46F1045D-7F69-41C3-AAD1-00A621D093C8}" type="pres">
      <dgm:prSet presAssocID="{C51027B2-712D-4CBE-9975-EFB3B976E1A4}" presName="connectorText" presStyleLbl="sibTrans2D1" presStyleIdx="0" presStyleCnt="5"/>
      <dgm:spPr/>
      <dgm:t>
        <a:bodyPr/>
        <a:lstStyle/>
        <a:p>
          <a:endParaRPr lang="mk-MK"/>
        </a:p>
      </dgm:t>
    </dgm:pt>
    <dgm:pt modelId="{41074D23-D8FE-456C-BE91-88C00BA4C42F}" type="pres">
      <dgm:prSet presAssocID="{415AAABF-5111-4BE7-BEFA-A91B19ECFD18}" presName="node" presStyleLbl="node1" presStyleIdx="1" presStyleCnt="5" custScaleX="227903" custScaleY="90039" custRadScaleRad="131830" custRadScaleInc="480297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F82F581-5A96-45F7-BD3C-2B93B388EDBB}" type="pres">
      <dgm:prSet presAssocID="{028A89C1-B731-45B8-B045-32608758A248}" presName="sibTrans" presStyleLbl="sibTrans2D1" presStyleIdx="1" presStyleCnt="5" custFlipHor="1" custScaleX="27638" custLinFactY="27322" custLinFactNeighborX="-76900" custLinFactNeighborY="100000"/>
      <dgm:spPr/>
      <dgm:t>
        <a:bodyPr/>
        <a:lstStyle/>
        <a:p>
          <a:endParaRPr lang="mk-MK"/>
        </a:p>
      </dgm:t>
    </dgm:pt>
    <dgm:pt modelId="{F3DDCF61-86B4-4A02-AF47-E8A80158B637}" type="pres">
      <dgm:prSet presAssocID="{028A89C1-B731-45B8-B045-32608758A248}" presName="connectorText" presStyleLbl="sibTrans2D1" presStyleIdx="1" presStyleCnt="5"/>
      <dgm:spPr/>
      <dgm:t>
        <a:bodyPr/>
        <a:lstStyle/>
        <a:p>
          <a:endParaRPr lang="mk-MK"/>
        </a:p>
      </dgm:t>
    </dgm:pt>
    <dgm:pt modelId="{A7E43CE0-9283-4A16-8BF7-771C404B012A}" type="pres">
      <dgm:prSet presAssocID="{BB33769B-64C6-45C1-AF91-B618BBBF7CB9}" presName="node" presStyleLbl="node1" presStyleIdx="2" presStyleCnt="5" custScaleX="227898" custScaleY="73732" custRadScaleRad="111837" custRadScaleInc="-40282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94D5A699-6FF5-49F7-B95C-C0A5F42B5D18}" type="pres">
      <dgm:prSet presAssocID="{77AC8F24-4A72-42BB-896B-ED2D9C4C9727}" presName="sibTrans" presStyleLbl="sibTrans2D1" presStyleIdx="2" presStyleCnt="5"/>
      <dgm:spPr/>
      <dgm:t>
        <a:bodyPr/>
        <a:lstStyle/>
        <a:p>
          <a:endParaRPr lang="mk-MK"/>
        </a:p>
      </dgm:t>
    </dgm:pt>
    <dgm:pt modelId="{3DF1DC6A-35A9-4AA3-9F5C-D224CF834A41}" type="pres">
      <dgm:prSet presAssocID="{77AC8F24-4A72-42BB-896B-ED2D9C4C9727}" presName="connectorText" presStyleLbl="sibTrans2D1" presStyleIdx="2" presStyleCnt="5"/>
      <dgm:spPr/>
      <dgm:t>
        <a:bodyPr/>
        <a:lstStyle/>
        <a:p>
          <a:endParaRPr lang="mk-MK"/>
        </a:p>
      </dgm:t>
    </dgm:pt>
    <dgm:pt modelId="{98CF6649-6FAE-46FD-B8D7-BFD393D0B972}" type="pres">
      <dgm:prSet presAssocID="{7BE3DDF5-C5DD-40C5-9812-5B6448740742}" presName="node" presStyleLbl="node1" presStyleIdx="3" presStyleCnt="5" custScaleX="256845" custScaleY="92690" custRadScaleRad="157775" custRadScaleInc="195598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43E9970-09B7-46F2-8531-636C12C462B0}" type="pres">
      <dgm:prSet presAssocID="{2D53A063-58C0-4BE0-9C43-0213D7252E88}" presName="sibTrans" presStyleLbl="sibTrans2D1" presStyleIdx="3" presStyleCnt="5" custAng="10087049" custScaleX="36443" custLinFactY="100000" custLinFactNeighborX="9492" custLinFactNeighborY="140755"/>
      <dgm:spPr/>
      <dgm:t>
        <a:bodyPr/>
        <a:lstStyle/>
        <a:p>
          <a:endParaRPr lang="mk-MK"/>
        </a:p>
      </dgm:t>
    </dgm:pt>
    <dgm:pt modelId="{043FE4CD-F385-4314-8AD2-B111C082AA51}" type="pres">
      <dgm:prSet presAssocID="{2D53A063-58C0-4BE0-9C43-0213D7252E88}" presName="connectorText" presStyleLbl="sibTrans2D1" presStyleIdx="3" presStyleCnt="5"/>
      <dgm:spPr/>
      <dgm:t>
        <a:bodyPr/>
        <a:lstStyle/>
        <a:p>
          <a:endParaRPr lang="mk-MK"/>
        </a:p>
      </dgm:t>
    </dgm:pt>
    <dgm:pt modelId="{929A5D1A-E255-4186-9FE4-DCD6CD93A1E9}" type="pres">
      <dgm:prSet presAssocID="{E0A01138-8F88-4A0A-9550-A1C84BC31866}" presName="node" presStyleLbl="node1" presStyleIdx="4" presStyleCnt="5" custScaleX="236538" custScaleY="83037" custRadScaleRad="128879" custRadScaleInc="-479858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44C4A41-E683-476A-97D7-6F2EDBB811A6}" type="pres">
      <dgm:prSet presAssocID="{C2651A48-93B3-4973-AA68-2B82EE2D3101}" presName="sibTrans" presStyleLbl="sibTrans2D1" presStyleIdx="4" presStyleCnt="5" custAng="10392658"/>
      <dgm:spPr/>
      <dgm:t>
        <a:bodyPr/>
        <a:lstStyle/>
        <a:p>
          <a:endParaRPr lang="mk-MK"/>
        </a:p>
      </dgm:t>
    </dgm:pt>
    <dgm:pt modelId="{1928D110-CD45-488D-96D6-4DDE1191C757}" type="pres">
      <dgm:prSet presAssocID="{C2651A48-93B3-4973-AA68-2B82EE2D3101}" presName="connectorText" presStyleLbl="sibTrans2D1" presStyleIdx="4" presStyleCnt="5"/>
      <dgm:spPr/>
      <dgm:t>
        <a:bodyPr/>
        <a:lstStyle/>
        <a:p>
          <a:endParaRPr lang="mk-MK"/>
        </a:p>
      </dgm:t>
    </dgm:pt>
  </dgm:ptLst>
  <dgm:cxnLst>
    <dgm:cxn modelId="{8E4DDDC3-094B-4AE9-B229-7EB2F8F8295E}" type="presOf" srcId="{028A89C1-B731-45B8-B045-32608758A248}" destId="{F3DDCF61-86B4-4A02-AF47-E8A80158B637}" srcOrd="1" destOrd="0" presId="urn:microsoft.com/office/officeart/2005/8/layout/cycle2"/>
    <dgm:cxn modelId="{3F649D4B-1175-46FF-9CAA-4F9CFC322DAB}" srcId="{5E8A67B6-4CAA-4869-B276-99E66C461BD0}" destId="{E0A01138-8F88-4A0A-9550-A1C84BC31866}" srcOrd="4" destOrd="0" parTransId="{03E78E71-0143-4952-ACDF-82084171A59A}" sibTransId="{C2651A48-93B3-4973-AA68-2B82EE2D3101}"/>
    <dgm:cxn modelId="{E85394E6-B2D0-475E-BEAA-3EB337AE3345}" type="presOf" srcId="{C2651A48-93B3-4973-AA68-2B82EE2D3101}" destId="{1928D110-CD45-488D-96D6-4DDE1191C757}" srcOrd="1" destOrd="0" presId="urn:microsoft.com/office/officeart/2005/8/layout/cycle2"/>
    <dgm:cxn modelId="{E198758C-911A-49E0-8A87-06E019B44CFF}" srcId="{5E8A67B6-4CAA-4869-B276-99E66C461BD0}" destId="{415AAABF-5111-4BE7-BEFA-A91B19ECFD18}" srcOrd="1" destOrd="0" parTransId="{EE48E92E-8FAC-4B42-A64E-5CD7E0F32D26}" sibTransId="{028A89C1-B731-45B8-B045-32608758A248}"/>
    <dgm:cxn modelId="{4484B629-D324-4C16-85A5-9EB7876CB8CF}" type="presOf" srcId="{BB33769B-64C6-45C1-AF91-B618BBBF7CB9}" destId="{A7E43CE0-9283-4A16-8BF7-771C404B012A}" srcOrd="0" destOrd="0" presId="urn:microsoft.com/office/officeart/2005/8/layout/cycle2"/>
    <dgm:cxn modelId="{8FF2CD21-4EA2-4C96-A754-E906773462F4}" type="presOf" srcId="{C51027B2-712D-4CBE-9975-EFB3B976E1A4}" destId="{74D4602D-3C79-459B-B434-33169D947C52}" srcOrd="0" destOrd="0" presId="urn:microsoft.com/office/officeart/2005/8/layout/cycle2"/>
    <dgm:cxn modelId="{763DD668-4474-400E-AE16-9BF57A344288}" type="presOf" srcId="{C51027B2-712D-4CBE-9975-EFB3B976E1A4}" destId="{46F1045D-7F69-41C3-AAD1-00A621D093C8}" srcOrd="1" destOrd="0" presId="urn:microsoft.com/office/officeart/2005/8/layout/cycle2"/>
    <dgm:cxn modelId="{F595AE81-BA25-46AD-89E6-CDE6B2A64114}" type="presOf" srcId="{028A89C1-B731-45B8-B045-32608758A248}" destId="{3F82F581-5A96-45F7-BD3C-2B93B388EDBB}" srcOrd="0" destOrd="0" presId="urn:microsoft.com/office/officeart/2005/8/layout/cycle2"/>
    <dgm:cxn modelId="{06F5D4EC-8121-4B7E-A61C-93D7EFD483D3}" type="presOf" srcId="{E0A01138-8F88-4A0A-9550-A1C84BC31866}" destId="{929A5D1A-E255-4186-9FE4-DCD6CD93A1E9}" srcOrd="0" destOrd="0" presId="urn:microsoft.com/office/officeart/2005/8/layout/cycle2"/>
    <dgm:cxn modelId="{2FDD8A2F-9FFD-439D-8800-6B6BC1C8130D}" type="presOf" srcId="{C2651A48-93B3-4973-AA68-2B82EE2D3101}" destId="{D44C4A41-E683-476A-97D7-6F2EDBB811A6}" srcOrd="0" destOrd="0" presId="urn:microsoft.com/office/officeart/2005/8/layout/cycle2"/>
    <dgm:cxn modelId="{504D49C6-C1FF-4D57-B91B-C78A92C789EE}" type="presOf" srcId="{5E8A67B6-4CAA-4869-B276-99E66C461BD0}" destId="{77C662DE-EA58-45E0-BFB2-559F923E8664}" srcOrd="0" destOrd="0" presId="urn:microsoft.com/office/officeart/2005/8/layout/cycle2"/>
    <dgm:cxn modelId="{A2B6F586-AE20-446A-8D07-A18F58B6B6C8}" type="presOf" srcId="{2D53A063-58C0-4BE0-9C43-0213D7252E88}" destId="{043FE4CD-F385-4314-8AD2-B111C082AA51}" srcOrd="1" destOrd="0" presId="urn:microsoft.com/office/officeart/2005/8/layout/cycle2"/>
    <dgm:cxn modelId="{D5351A68-B04C-4B74-A743-6353BDE72FB5}" type="presOf" srcId="{77AC8F24-4A72-42BB-896B-ED2D9C4C9727}" destId="{3DF1DC6A-35A9-4AA3-9F5C-D224CF834A41}" srcOrd="1" destOrd="0" presId="urn:microsoft.com/office/officeart/2005/8/layout/cycle2"/>
    <dgm:cxn modelId="{BAF8C48C-4264-4624-A1EE-7B3A2668E89D}" srcId="{5E8A67B6-4CAA-4869-B276-99E66C461BD0}" destId="{7BE3DDF5-C5DD-40C5-9812-5B6448740742}" srcOrd="3" destOrd="0" parTransId="{9479D0CA-7D72-45BA-ACA5-AC81D1EA7B0D}" sibTransId="{2D53A063-58C0-4BE0-9C43-0213D7252E88}"/>
    <dgm:cxn modelId="{C9E60422-1BCA-4E1D-904F-FC76613FFD84}" type="presOf" srcId="{2D53A063-58C0-4BE0-9C43-0213D7252E88}" destId="{843E9970-09B7-46F2-8531-636C12C462B0}" srcOrd="0" destOrd="0" presId="urn:microsoft.com/office/officeart/2005/8/layout/cycle2"/>
    <dgm:cxn modelId="{2A31A4F0-6C7F-467C-844A-AAACE1EF725F}" type="presOf" srcId="{7BE3DDF5-C5DD-40C5-9812-5B6448740742}" destId="{98CF6649-6FAE-46FD-B8D7-BFD393D0B972}" srcOrd="0" destOrd="0" presId="urn:microsoft.com/office/officeart/2005/8/layout/cycle2"/>
    <dgm:cxn modelId="{E15E5D60-23D2-47AE-AA91-172DE16B1009}" srcId="{5E8A67B6-4CAA-4869-B276-99E66C461BD0}" destId="{BB33769B-64C6-45C1-AF91-B618BBBF7CB9}" srcOrd="2" destOrd="0" parTransId="{8DF74552-D9B3-45AB-A8B8-E4D2FED00A66}" sibTransId="{77AC8F24-4A72-42BB-896B-ED2D9C4C9727}"/>
    <dgm:cxn modelId="{29DF539C-37B5-46F4-B75B-8B9DDA4DB020}" srcId="{5E8A67B6-4CAA-4869-B276-99E66C461BD0}" destId="{98B5FACD-A6D1-47F9-9312-D11CA2251D3E}" srcOrd="0" destOrd="0" parTransId="{A8879EC5-2812-4051-9BDC-79D0E943C371}" sibTransId="{C51027B2-712D-4CBE-9975-EFB3B976E1A4}"/>
    <dgm:cxn modelId="{450C161D-4097-4C2B-9E45-6908825A5D09}" type="presOf" srcId="{98B5FACD-A6D1-47F9-9312-D11CA2251D3E}" destId="{BC140858-C169-4F24-83AB-650E53C6DBAA}" srcOrd="0" destOrd="0" presId="urn:microsoft.com/office/officeart/2005/8/layout/cycle2"/>
    <dgm:cxn modelId="{E3E797A0-5329-4995-ABD9-018FDB20D855}" type="presOf" srcId="{77AC8F24-4A72-42BB-896B-ED2D9C4C9727}" destId="{94D5A699-6FF5-49F7-B95C-C0A5F42B5D18}" srcOrd="0" destOrd="0" presId="urn:microsoft.com/office/officeart/2005/8/layout/cycle2"/>
    <dgm:cxn modelId="{6A3BDFC4-3ECD-4566-A93F-6DB4093CB401}" type="presOf" srcId="{415AAABF-5111-4BE7-BEFA-A91B19ECFD18}" destId="{41074D23-D8FE-456C-BE91-88C00BA4C42F}" srcOrd="0" destOrd="0" presId="urn:microsoft.com/office/officeart/2005/8/layout/cycle2"/>
    <dgm:cxn modelId="{71C05BF7-87A7-45AB-8B90-53FC48A1CA24}" type="presParOf" srcId="{77C662DE-EA58-45E0-BFB2-559F923E8664}" destId="{BC140858-C169-4F24-83AB-650E53C6DBAA}" srcOrd="0" destOrd="0" presId="urn:microsoft.com/office/officeart/2005/8/layout/cycle2"/>
    <dgm:cxn modelId="{FAE69188-0916-4671-993B-89AAD15D6D08}" type="presParOf" srcId="{77C662DE-EA58-45E0-BFB2-559F923E8664}" destId="{74D4602D-3C79-459B-B434-33169D947C52}" srcOrd="1" destOrd="0" presId="urn:microsoft.com/office/officeart/2005/8/layout/cycle2"/>
    <dgm:cxn modelId="{B74BCEA4-EF05-4A76-8EEF-FF54386CDBB6}" type="presParOf" srcId="{74D4602D-3C79-459B-B434-33169D947C52}" destId="{46F1045D-7F69-41C3-AAD1-00A621D093C8}" srcOrd="0" destOrd="0" presId="urn:microsoft.com/office/officeart/2005/8/layout/cycle2"/>
    <dgm:cxn modelId="{FC25C614-BC71-4431-ADD9-81CA42C57459}" type="presParOf" srcId="{77C662DE-EA58-45E0-BFB2-559F923E8664}" destId="{41074D23-D8FE-456C-BE91-88C00BA4C42F}" srcOrd="2" destOrd="0" presId="urn:microsoft.com/office/officeart/2005/8/layout/cycle2"/>
    <dgm:cxn modelId="{6D2D9985-A3E8-4311-A5B5-7A152DE7D634}" type="presParOf" srcId="{77C662DE-EA58-45E0-BFB2-559F923E8664}" destId="{3F82F581-5A96-45F7-BD3C-2B93B388EDBB}" srcOrd="3" destOrd="0" presId="urn:microsoft.com/office/officeart/2005/8/layout/cycle2"/>
    <dgm:cxn modelId="{B964F6A8-D3C0-43CB-AC54-DA22A771ED74}" type="presParOf" srcId="{3F82F581-5A96-45F7-BD3C-2B93B388EDBB}" destId="{F3DDCF61-86B4-4A02-AF47-E8A80158B637}" srcOrd="0" destOrd="0" presId="urn:microsoft.com/office/officeart/2005/8/layout/cycle2"/>
    <dgm:cxn modelId="{8EFACDCB-2130-4E54-9A9C-580A50D28DB1}" type="presParOf" srcId="{77C662DE-EA58-45E0-BFB2-559F923E8664}" destId="{A7E43CE0-9283-4A16-8BF7-771C404B012A}" srcOrd="4" destOrd="0" presId="urn:microsoft.com/office/officeart/2005/8/layout/cycle2"/>
    <dgm:cxn modelId="{165E4FCA-C87A-48EE-8004-E0CE8DF1E027}" type="presParOf" srcId="{77C662DE-EA58-45E0-BFB2-559F923E8664}" destId="{94D5A699-6FF5-49F7-B95C-C0A5F42B5D18}" srcOrd="5" destOrd="0" presId="urn:microsoft.com/office/officeart/2005/8/layout/cycle2"/>
    <dgm:cxn modelId="{CBF5F77C-4CDE-4025-86C3-DDB6726426EC}" type="presParOf" srcId="{94D5A699-6FF5-49F7-B95C-C0A5F42B5D18}" destId="{3DF1DC6A-35A9-4AA3-9F5C-D224CF834A41}" srcOrd="0" destOrd="0" presId="urn:microsoft.com/office/officeart/2005/8/layout/cycle2"/>
    <dgm:cxn modelId="{078423B9-BD74-493C-B859-988FFEDFAE4D}" type="presParOf" srcId="{77C662DE-EA58-45E0-BFB2-559F923E8664}" destId="{98CF6649-6FAE-46FD-B8D7-BFD393D0B972}" srcOrd="6" destOrd="0" presId="urn:microsoft.com/office/officeart/2005/8/layout/cycle2"/>
    <dgm:cxn modelId="{667C8E6E-7CE9-4F16-BD1A-5ADE6FD49AC9}" type="presParOf" srcId="{77C662DE-EA58-45E0-BFB2-559F923E8664}" destId="{843E9970-09B7-46F2-8531-636C12C462B0}" srcOrd="7" destOrd="0" presId="urn:microsoft.com/office/officeart/2005/8/layout/cycle2"/>
    <dgm:cxn modelId="{5A4E1A95-B95C-4A7A-9F7E-61B01AD4C4C7}" type="presParOf" srcId="{843E9970-09B7-46F2-8531-636C12C462B0}" destId="{043FE4CD-F385-4314-8AD2-B111C082AA51}" srcOrd="0" destOrd="0" presId="urn:microsoft.com/office/officeart/2005/8/layout/cycle2"/>
    <dgm:cxn modelId="{3DDAB175-048B-49D2-9ABA-9E6D0F6C223E}" type="presParOf" srcId="{77C662DE-EA58-45E0-BFB2-559F923E8664}" destId="{929A5D1A-E255-4186-9FE4-DCD6CD93A1E9}" srcOrd="8" destOrd="0" presId="urn:microsoft.com/office/officeart/2005/8/layout/cycle2"/>
    <dgm:cxn modelId="{26D9C86D-E7D2-4C51-B963-8B91E8C2B66D}" type="presParOf" srcId="{77C662DE-EA58-45E0-BFB2-559F923E8664}" destId="{D44C4A41-E683-476A-97D7-6F2EDBB811A6}" srcOrd="9" destOrd="0" presId="urn:microsoft.com/office/officeart/2005/8/layout/cycle2"/>
    <dgm:cxn modelId="{21AE9A7F-0EE2-4C03-AD93-75F374B7ED01}" type="presParOf" srcId="{D44C4A41-E683-476A-97D7-6F2EDBB811A6}" destId="{1928D110-CD45-488D-96D6-4DDE1191C7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40858-C169-4F24-83AB-650E53C6DBAA}">
      <dsp:nvSpPr>
        <dsp:cNvPr id="0" name=""/>
        <dsp:cNvSpPr/>
      </dsp:nvSpPr>
      <dsp:spPr>
        <a:xfrm>
          <a:off x="5876402" y="953156"/>
          <a:ext cx="2880296" cy="1111090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2.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HEALTH AND MOTOR DEVELOPMENT</a:t>
          </a:r>
          <a:endParaRPr lang="mk-MK" sz="1200" kern="1200" dirty="0">
            <a:latin typeface="Arial" pitchFamily="34" charset="0"/>
            <a:cs typeface="Arial" pitchFamily="34" charset="0"/>
          </a:endParaRPr>
        </a:p>
      </dsp:txBody>
      <dsp:txXfrm>
        <a:off x="6298212" y="1115871"/>
        <a:ext cx="2036676" cy="785660"/>
      </dsp:txXfrm>
    </dsp:sp>
    <dsp:sp modelId="{74D4602D-3C79-459B-B434-33169D947C52}">
      <dsp:nvSpPr>
        <dsp:cNvPr id="0" name=""/>
        <dsp:cNvSpPr/>
      </dsp:nvSpPr>
      <dsp:spPr>
        <a:xfrm rot="3378212">
          <a:off x="5835399" y="811475"/>
          <a:ext cx="337170" cy="44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800" kern="1200"/>
        </a:p>
      </dsp:txBody>
      <dsp:txXfrm rot="10800000">
        <a:off x="5857916" y="857836"/>
        <a:ext cx="236019" cy="265315"/>
      </dsp:txXfrm>
    </dsp:sp>
    <dsp:sp modelId="{41074D23-D8FE-456C-BE91-88C00BA4C42F}">
      <dsp:nvSpPr>
        <dsp:cNvPr id="0" name=""/>
        <dsp:cNvSpPr/>
      </dsp:nvSpPr>
      <dsp:spPr>
        <a:xfrm>
          <a:off x="1330512" y="2697086"/>
          <a:ext cx="2985990" cy="1179692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4.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DEVELOPMENT OF LANGUAGE  BASICS OF WRITING AND COMMUNICATION</a:t>
          </a:r>
          <a:endParaRPr lang="mk-MK" sz="1200" kern="1200" dirty="0">
            <a:latin typeface="Arial" pitchFamily="34" charset="0"/>
            <a:cs typeface="Arial" pitchFamily="34" charset="0"/>
          </a:endParaRPr>
        </a:p>
      </dsp:txBody>
      <dsp:txXfrm>
        <a:off x="1767800" y="2869848"/>
        <a:ext cx="2111414" cy="834168"/>
      </dsp:txXfrm>
    </dsp:sp>
    <dsp:sp modelId="{3F82F581-5A96-45F7-BD3C-2B93B388EDBB}">
      <dsp:nvSpPr>
        <dsp:cNvPr id="0" name=""/>
        <dsp:cNvSpPr/>
      </dsp:nvSpPr>
      <dsp:spPr>
        <a:xfrm rot="3300096" flipH="1">
          <a:off x="2785107" y="2204646"/>
          <a:ext cx="315493" cy="44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800" kern="1200"/>
        </a:p>
      </dsp:txBody>
      <dsp:txXfrm>
        <a:off x="2859574" y="2331851"/>
        <a:ext cx="220845" cy="265315"/>
      </dsp:txXfrm>
    </dsp:sp>
    <dsp:sp modelId="{A7E43CE0-9283-4A16-8BF7-771C404B012A}">
      <dsp:nvSpPr>
        <dsp:cNvPr id="0" name=""/>
        <dsp:cNvSpPr/>
      </dsp:nvSpPr>
      <dsp:spPr>
        <a:xfrm>
          <a:off x="3293749" y="0"/>
          <a:ext cx="2985924" cy="966038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1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. APPROACH TO LEARNING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200" kern="1200" dirty="0">
            <a:latin typeface="Arial" pitchFamily="34" charset="0"/>
            <a:cs typeface="Arial" pitchFamily="34" charset="0"/>
          </a:endParaRPr>
        </a:p>
      </dsp:txBody>
      <dsp:txXfrm>
        <a:off x="3731027" y="141473"/>
        <a:ext cx="2111368" cy="683092"/>
      </dsp:txXfrm>
    </dsp:sp>
    <dsp:sp modelId="{94D5A699-6FF5-49F7-B95C-C0A5F42B5D18}">
      <dsp:nvSpPr>
        <dsp:cNvPr id="0" name=""/>
        <dsp:cNvSpPr/>
      </dsp:nvSpPr>
      <dsp:spPr>
        <a:xfrm rot="9346833">
          <a:off x="3470641" y="779040"/>
          <a:ext cx="332948" cy="44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800" kern="1200"/>
        </a:p>
      </dsp:txBody>
      <dsp:txXfrm rot="10800000">
        <a:off x="3566129" y="846991"/>
        <a:ext cx="233064" cy="265315"/>
      </dsp:txXfrm>
    </dsp:sp>
    <dsp:sp modelId="{98CF6649-6FAE-46FD-B8D7-BFD393D0B972}">
      <dsp:nvSpPr>
        <dsp:cNvPr id="0" name=""/>
        <dsp:cNvSpPr/>
      </dsp:nvSpPr>
      <dsp:spPr>
        <a:xfrm>
          <a:off x="606552" y="999274"/>
          <a:ext cx="3365188" cy="1214426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5.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COGNITIVE DEVELOPMENT AND SKILLING OF GENERAL KNOWLEDGE</a:t>
          </a:r>
          <a:endParaRPr lang="mk-MK" sz="1200" kern="1200" dirty="0">
            <a:latin typeface="Arial" pitchFamily="34" charset="0"/>
            <a:cs typeface="Arial" pitchFamily="34" charset="0"/>
          </a:endParaRPr>
        </a:p>
      </dsp:txBody>
      <dsp:txXfrm>
        <a:off x="1099372" y="1177123"/>
        <a:ext cx="2379548" cy="858728"/>
      </dsp:txXfrm>
    </dsp:sp>
    <dsp:sp modelId="{843E9970-09B7-46F2-8531-636C12C462B0}">
      <dsp:nvSpPr>
        <dsp:cNvPr id="0" name=""/>
        <dsp:cNvSpPr/>
      </dsp:nvSpPr>
      <dsp:spPr>
        <a:xfrm rot="11310268">
          <a:off x="4438749" y="3290023"/>
          <a:ext cx="462316" cy="44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800" kern="1200"/>
        </a:p>
      </dsp:txBody>
      <dsp:txXfrm>
        <a:off x="4570678" y="3388271"/>
        <a:ext cx="329658" cy="265315"/>
      </dsp:txXfrm>
    </dsp:sp>
    <dsp:sp modelId="{929A5D1A-E255-4186-9FE4-DCD6CD93A1E9}">
      <dsp:nvSpPr>
        <dsp:cNvPr id="0" name=""/>
        <dsp:cNvSpPr/>
      </dsp:nvSpPr>
      <dsp:spPr>
        <a:xfrm>
          <a:off x="5219473" y="2727408"/>
          <a:ext cx="3099126" cy="1087952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3.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SOCIO-EMOTIONAL DEVELOPMENT</a:t>
          </a:r>
          <a:endParaRPr lang="mk-MK" sz="1200" kern="1200" dirty="0">
            <a:latin typeface="Arial" pitchFamily="34" charset="0"/>
            <a:cs typeface="Arial" pitchFamily="34" charset="0"/>
          </a:endParaRPr>
        </a:p>
      </dsp:txBody>
      <dsp:txXfrm>
        <a:off x="5673329" y="2886735"/>
        <a:ext cx="2191414" cy="769298"/>
      </dsp:txXfrm>
    </dsp:sp>
    <dsp:sp modelId="{D44C4A41-E683-476A-97D7-6F2EDBB811A6}">
      <dsp:nvSpPr>
        <dsp:cNvPr id="0" name=""/>
        <dsp:cNvSpPr/>
      </dsp:nvSpPr>
      <dsp:spPr>
        <a:xfrm rot="6027989">
          <a:off x="6851984" y="2184415"/>
          <a:ext cx="372009" cy="44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800" kern="1200"/>
        </a:p>
      </dsp:txBody>
      <dsp:txXfrm>
        <a:off x="6917922" y="2217981"/>
        <a:ext cx="260406" cy="26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1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861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7793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49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4280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56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2829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13309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4398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079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2287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8029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9018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813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348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3004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7695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196709-0DE2-48CE-A602-204B5F706C2C}" type="datetimeFigureOut">
              <a:rPr lang="mk-MK" smtClean="0"/>
              <a:t>18.10.2019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675E50-4D24-4560-82C6-89CC21BE29B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7556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8069"/>
            <a:ext cx="9144000" cy="2090056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Т</a:t>
            </a:r>
            <a:r>
              <a:rPr lang="en-US" dirty="0" smtClean="0"/>
              <a:t>he </a:t>
            </a:r>
            <a:r>
              <a:rPr lang="en-US" dirty="0"/>
              <a:t>education system in the R</a:t>
            </a:r>
            <a:r>
              <a:rPr lang="en-US" dirty="0" smtClean="0"/>
              <a:t>epublic </a:t>
            </a:r>
            <a:r>
              <a:rPr lang="en-US"/>
              <a:t>of </a:t>
            </a:r>
            <a:r>
              <a:rPr lang="en-US" smtClean="0"/>
              <a:t>NORTH Macedonia</a:t>
            </a:r>
            <a:endParaRPr lang="mk-MK" dirty="0"/>
          </a:p>
        </p:txBody>
      </p:sp>
      <p:pic>
        <p:nvPicPr>
          <p:cNvPr id="6" name="Picture 3" descr="C:\Users\NikonPc 10\Desktop\Macedonia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041" y="893180"/>
            <a:ext cx="4153988" cy="170580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893180"/>
            <a:ext cx="3048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NikonPc 10\Desktop\12115632_1207925272557698_11020538366915965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292" y="816980"/>
            <a:ext cx="276225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96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891"/>
            <a:ext cx="10515600" cy="1384663"/>
          </a:xfrm>
        </p:spPr>
        <p:txBody>
          <a:bodyPr/>
          <a:lstStyle/>
          <a:p>
            <a:r>
              <a:rPr lang="en-US" b="1" dirty="0"/>
              <a:t>Structure of the educational system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36445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Pre-school </a:t>
            </a:r>
            <a:r>
              <a:rPr lang="en-US" sz="3200" dirty="0" smtClean="0">
                <a:solidFill>
                  <a:schemeClr val="bg1"/>
                </a:solidFill>
              </a:rPr>
              <a:t>education</a:t>
            </a:r>
            <a:r>
              <a:rPr lang="mk-MK" sz="3200" dirty="0">
                <a:solidFill>
                  <a:schemeClr val="bg1"/>
                </a:solidFill>
              </a:rPr>
              <a:t> </a:t>
            </a:r>
            <a:endParaRPr lang="mk-MK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Primary </a:t>
            </a:r>
            <a:r>
              <a:rPr lang="en-US" sz="3200" dirty="0" smtClean="0">
                <a:solidFill>
                  <a:schemeClr val="bg1"/>
                </a:solidFill>
              </a:rPr>
              <a:t>education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mk-MK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Secondary education</a:t>
            </a:r>
            <a:endParaRPr lang="mk-MK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University education </a:t>
            </a:r>
            <a:endParaRPr lang="mk-MK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2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393"/>
            <a:ext cx="10515600" cy="1201783"/>
          </a:xfrm>
        </p:spPr>
        <p:txBody>
          <a:bodyPr/>
          <a:lstStyle/>
          <a:p>
            <a:r>
              <a:rPr lang="en-US" b="1" dirty="0"/>
              <a:t>Legal provisions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176"/>
            <a:ext cx="10515600" cy="36576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Pre-school education</a:t>
            </a:r>
            <a:r>
              <a:rPr lang="mk-MK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bg1"/>
                </a:solidFill>
              </a:rPr>
              <a:t>Ministry of Labor and Social Policy</a:t>
            </a:r>
            <a:endParaRPr lang="mk-MK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Primary </a:t>
            </a:r>
            <a:r>
              <a:rPr lang="en-US" sz="3200" dirty="0" smtClean="0">
                <a:solidFill>
                  <a:schemeClr val="bg1"/>
                </a:solidFill>
              </a:rPr>
              <a:t>education</a:t>
            </a:r>
            <a:r>
              <a:rPr lang="mk-MK" sz="3200" dirty="0" smtClean="0">
                <a:solidFill>
                  <a:schemeClr val="bg1"/>
                </a:solidFill>
              </a:rPr>
              <a:t>,  </a:t>
            </a:r>
            <a:r>
              <a:rPr lang="en-US" sz="3200" dirty="0" smtClean="0">
                <a:solidFill>
                  <a:schemeClr val="bg1"/>
                </a:solidFill>
              </a:rPr>
              <a:t>Secondary education</a:t>
            </a:r>
            <a:r>
              <a:rPr lang="mk-MK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and University </a:t>
            </a:r>
            <a:r>
              <a:rPr lang="en-US" sz="3200" dirty="0">
                <a:solidFill>
                  <a:schemeClr val="bg1"/>
                </a:solidFill>
              </a:rPr>
              <a:t>education</a:t>
            </a:r>
            <a:r>
              <a:rPr lang="mk-MK" sz="3200" dirty="0" smtClean="0">
                <a:solidFill>
                  <a:schemeClr val="bg1"/>
                </a:solidFill>
              </a:rPr>
              <a:t> -</a:t>
            </a:r>
            <a:r>
              <a:rPr lang="en-US" sz="3200" dirty="0">
                <a:solidFill>
                  <a:schemeClr val="bg1"/>
                </a:solidFill>
              </a:rPr>
              <a:t>Ministry of Education</a:t>
            </a:r>
            <a:endParaRPr lang="mk-M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205"/>
            <a:ext cx="10515600" cy="1214845"/>
          </a:xfrm>
        </p:spPr>
        <p:txBody>
          <a:bodyPr/>
          <a:lstStyle/>
          <a:p>
            <a:r>
              <a:rPr lang="en-US" b="1" dirty="0" smtClean="0"/>
              <a:t>Educational </a:t>
            </a:r>
            <a:r>
              <a:rPr lang="en-US" b="1" dirty="0"/>
              <a:t>programs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40"/>
            <a:ext cx="10515600" cy="2782390"/>
          </a:xfrm>
        </p:spPr>
        <p:txBody>
          <a:bodyPr/>
          <a:lstStyle/>
          <a:p>
            <a:r>
              <a:rPr lang="mk-MK" dirty="0" smtClean="0"/>
              <a:t> </a:t>
            </a:r>
            <a:r>
              <a:rPr lang="en-US" sz="3200" dirty="0">
                <a:solidFill>
                  <a:schemeClr val="bg1"/>
                </a:solidFill>
              </a:rPr>
              <a:t>Pre-school </a:t>
            </a:r>
            <a:r>
              <a:rPr lang="en-US" sz="3200" dirty="0" smtClean="0">
                <a:solidFill>
                  <a:schemeClr val="bg1"/>
                </a:solidFill>
              </a:rPr>
              <a:t>education</a:t>
            </a:r>
            <a:r>
              <a:rPr lang="mk-MK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bg1"/>
                </a:solidFill>
              </a:rPr>
              <a:t>Program for Early Learning and Development</a:t>
            </a:r>
            <a:endParaRPr lang="mk-MK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Primary education</a:t>
            </a:r>
            <a:r>
              <a:rPr lang="mk-MK" sz="3200" dirty="0">
                <a:solidFill>
                  <a:schemeClr val="bg1"/>
                </a:solidFill>
              </a:rPr>
              <a:t>,  </a:t>
            </a:r>
            <a:r>
              <a:rPr lang="en-US" sz="3200" dirty="0">
                <a:solidFill>
                  <a:schemeClr val="bg1"/>
                </a:solidFill>
              </a:rPr>
              <a:t>Secondary education</a:t>
            </a:r>
            <a:r>
              <a:rPr lang="mk-MK" sz="3200" dirty="0" smtClean="0">
                <a:solidFill>
                  <a:schemeClr val="bg1"/>
                </a:solidFill>
              </a:rPr>
              <a:t>  – </a:t>
            </a:r>
            <a:r>
              <a:rPr lang="en-US" sz="3200" dirty="0">
                <a:solidFill>
                  <a:schemeClr val="bg1"/>
                </a:solidFill>
              </a:rPr>
              <a:t>Cambridge Program</a:t>
            </a:r>
            <a:endParaRPr lang="mk-MK" sz="3200" dirty="0" smtClean="0">
              <a:solidFill>
                <a:schemeClr val="bg1"/>
              </a:solidFill>
            </a:endParaRPr>
          </a:p>
          <a:p>
            <a:endParaRPr lang="mk-MK" sz="3200" dirty="0"/>
          </a:p>
        </p:txBody>
      </p:sp>
    </p:spTree>
    <p:extLst>
      <p:ext uri="{BB962C8B-B14F-4D97-AF65-F5344CB8AC3E}">
        <p14:creationId xmlns:p14="http://schemas.microsoft.com/office/powerpoint/2010/main" val="9296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74766"/>
            <a:ext cx="8534400" cy="1201783"/>
          </a:xfrm>
        </p:spPr>
        <p:txBody>
          <a:bodyPr/>
          <a:lstStyle/>
          <a:p>
            <a:r>
              <a:rPr lang="en-US" b="1" dirty="0"/>
              <a:t>Program for Early Learning and Development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81051"/>
            <a:ext cx="9034554" cy="24200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Educational work in the kindergarten is carried out according to the national Early Learning and Development Program and is based on the Standards for Early Learning and </a:t>
            </a:r>
            <a:r>
              <a:rPr lang="en-US" sz="2400" dirty="0" smtClean="0">
                <a:solidFill>
                  <a:schemeClr val="bg1"/>
                </a:solidFill>
              </a:rPr>
              <a:t>Development</a:t>
            </a:r>
            <a:endParaRPr lang="mk-MK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standards for Early </a:t>
            </a:r>
            <a:r>
              <a:rPr lang="en-US" sz="2400" dirty="0">
                <a:solidFill>
                  <a:schemeClr val="bg1"/>
                </a:solidFill>
              </a:rPr>
              <a:t>Learning and Development represent our expectations that children should know and be able to do on a specific age</a:t>
            </a:r>
            <a:endParaRPr lang="mk-MK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D:\Users\Dane\Desktop\Detska Radost sliki\Kreativni igri\DSCN7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46" y="4580476"/>
            <a:ext cx="4024266" cy="18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Dane\Desktop\Detska Radost sliki\Kreativni igri\DSCN6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37" y="4540862"/>
            <a:ext cx="3888432" cy="17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7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8012"/>
            <a:ext cx="8534400" cy="1463039"/>
          </a:xfrm>
        </p:spPr>
        <p:txBody>
          <a:bodyPr/>
          <a:lstStyle/>
          <a:p>
            <a:pPr algn="ctr"/>
            <a:r>
              <a:rPr lang="en-US" b="1" dirty="0"/>
              <a:t>Compulsory development domains</a:t>
            </a:r>
            <a:endParaRPr lang="mk-MK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568812"/>
              </p:ext>
            </p:extLst>
          </p:nvPr>
        </p:nvGraphicFramePr>
        <p:xfrm>
          <a:off x="684212" y="2194559"/>
          <a:ext cx="9583193" cy="433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6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kindergarten</a:t>
            </a:r>
            <a:endParaRPr lang="mk-MK" dirty="0"/>
          </a:p>
        </p:txBody>
      </p:sp>
      <p:pic>
        <p:nvPicPr>
          <p:cNvPr id="4" name="Picture 2" descr="D:\Users\Dane\Desktop\dokumenti za monogfafija\sliki za prakanje\DSC_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19" y="424543"/>
            <a:ext cx="2668708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Dane\Desktop\dokumenti za monogfafija\sliki za prakanje\DSC_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34" y="424542"/>
            <a:ext cx="2630160" cy="26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Dane\Desktop\dokumenti za monogfafija\sliki za prakanje\Објект „Темјанушка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7401" y="449197"/>
            <a:ext cx="2743111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:\Monografija - izbor\DSC_17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449197"/>
            <a:ext cx="2871988" cy="262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62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mk-MK" sz="4800" dirty="0"/>
          </a:p>
        </p:txBody>
      </p:sp>
    </p:spTree>
    <p:extLst>
      <p:ext uri="{BB962C8B-B14F-4D97-AF65-F5344CB8AC3E}">
        <p14:creationId xmlns:p14="http://schemas.microsoft.com/office/powerpoint/2010/main" val="48175757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360</TotalTime>
  <Words>167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Slice</vt:lpstr>
      <vt:lpstr>Тhe education system in the Republic of NORTH Macedonia</vt:lpstr>
      <vt:lpstr>Structure of the educational system</vt:lpstr>
      <vt:lpstr>Legal provisions</vt:lpstr>
      <vt:lpstr>Educational programs</vt:lpstr>
      <vt:lpstr>Program for Early Learning and Development</vt:lpstr>
      <vt:lpstr>Compulsory development domains</vt:lpstr>
      <vt:lpstr>our kindergarten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Образовниот систем на Република Македонија</dc:title>
  <dc:creator>Lenovo</dc:creator>
  <cp:lastModifiedBy>Windows User</cp:lastModifiedBy>
  <cp:revision>24</cp:revision>
  <dcterms:created xsi:type="dcterms:W3CDTF">2018-02-08T10:06:02Z</dcterms:created>
  <dcterms:modified xsi:type="dcterms:W3CDTF">2019-10-18T15:43:01Z</dcterms:modified>
</cp:coreProperties>
</file>