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NOT: Bu slayttaki resimleri değiştirmek için, resmi seçin ve silin. Sonra, kendi resminizi eklemek için yer tutucudaki Resim Ekle simgesine tıklayın.</a:t>
            </a:r>
            <a:endParaRPr/>
          </a:p>
        </p:txBody>
      </p:sp>
      <p:sp>
        <p:nvSpPr>
          <p:cNvPr id="130" name="Google Shape;13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NOT: Bu slayttaki resimleri değiştirmek için, resmi seçin ve silin. Sonra, kendi resminizi eklemek için yer tutucudaki Resim Ekle simgesine tıklayın.</a:t>
            </a:r>
            <a:endParaRPr/>
          </a:p>
        </p:txBody>
      </p:sp>
      <p:sp>
        <p:nvSpPr>
          <p:cNvPr id="140" name="Google Shape;1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NOT: Bu slayttaki resimleri değiştirmek için, resmi seçin ve silin. Sonra, kendi resminizi eklemek için yer tutucudaki Resim Ekle simgesine tıklayın.</a:t>
            </a:r>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NOT: Bu slayttaki resimleri değiştirmek için, resmi seçin ve silin. Sonra, kendi resminizi eklemek için yer tutucudaki Resim Ekle simgesine tıklayın.</a:t>
            </a:r>
            <a:endParaRPr/>
          </a:p>
        </p:txBody>
      </p:sp>
      <p:sp>
        <p:nvSpPr>
          <p:cNvPr id="178" name="Google Shape;1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body"/>
          </p:nvPr>
        </p:nvSpPr>
        <p:spPr>
          <a:xfrm>
            <a:off x="1524000" y="1828800"/>
            <a:ext cx="914400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9" name="Google Shape;19;p2"/>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79" name="Shape 79"/>
        <p:cNvGrpSpPr/>
        <p:nvPr/>
      </p:nvGrpSpPr>
      <p:grpSpPr>
        <a:xfrm>
          <a:off x="0" y="0"/>
          <a:ext cx="0" cy="0"/>
          <a:chOff x="0" y="0"/>
          <a:chExt cx="0" cy="0"/>
        </a:xfrm>
      </p:grpSpPr>
      <p:sp>
        <p:nvSpPr>
          <p:cNvPr id="80" name="Google Shape;80;p11"/>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 type="body"/>
          </p:nvPr>
        </p:nvSpPr>
        <p:spPr>
          <a:xfrm>
            <a:off x="1524000" y="1825625"/>
            <a:ext cx="438912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82" name="Google Shape;82;p11"/>
          <p:cNvSpPr txBox="1"/>
          <p:nvPr>
            <p:ph idx="2" type="body"/>
          </p:nvPr>
        </p:nvSpPr>
        <p:spPr>
          <a:xfrm>
            <a:off x="6278880" y="1825625"/>
            <a:ext cx="438912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83" name="Google Shape;83;p11"/>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86" name="Shape 86"/>
        <p:cNvGrpSpPr/>
        <p:nvPr/>
      </p:nvGrpSpPr>
      <p:grpSpPr>
        <a:xfrm>
          <a:off x="0" y="0"/>
          <a:ext cx="0" cy="0"/>
          <a:chOff x="0" y="0"/>
          <a:chExt cx="0" cy="0"/>
        </a:xfrm>
      </p:grpSpPr>
      <p:sp>
        <p:nvSpPr>
          <p:cNvPr id="87" name="Google Shape;87;p12"/>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a:off x="1524000" y="1828799"/>
            <a:ext cx="4389120" cy="7958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rgbClr val="398C3A"/>
              </a:buClr>
              <a:buSzPts val="2400"/>
              <a:buNone/>
              <a:defRPr b="0" sz="2400">
                <a:solidFill>
                  <a:srgbClr val="398C3A"/>
                </a:solidFill>
                <a:latin typeface="Times New Roman"/>
                <a:ea typeface="Times New Roman"/>
                <a:cs typeface="Times New Roman"/>
                <a:sym typeface="Times New Roman"/>
              </a:defRPr>
            </a:lvl1pPr>
            <a:lvl2pPr indent="-228600" lvl="1" marL="914400" algn="l">
              <a:lnSpc>
                <a:spcPct val="90000"/>
              </a:lnSpc>
              <a:spcBef>
                <a:spcPts val="12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89" name="Google Shape;89;p12"/>
          <p:cNvSpPr txBox="1"/>
          <p:nvPr>
            <p:ph idx="2" type="body"/>
          </p:nvPr>
        </p:nvSpPr>
        <p:spPr>
          <a:xfrm>
            <a:off x="1524000" y="2624666"/>
            <a:ext cx="4389120" cy="26754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90" name="Google Shape;90;p12"/>
          <p:cNvSpPr txBox="1"/>
          <p:nvPr>
            <p:ph idx="3" type="body"/>
          </p:nvPr>
        </p:nvSpPr>
        <p:spPr>
          <a:xfrm>
            <a:off x="6278880" y="1828799"/>
            <a:ext cx="4389120" cy="7958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rgbClr val="398C3A"/>
              </a:buClr>
              <a:buSzPts val="2400"/>
              <a:buNone/>
              <a:defRPr b="0" sz="2400">
                <a:solidFill>
                  <a:srgbClr val="398C3A"/>
                </a:solidFill>
                <a:latin typeface="Times New Roman"/>
                <a:ea typeface="Times New Roman"/>
                <a:cs typeface="Times New Roman"/>
                <a:sym typeface="Times New Roman"/>
              </a:defRPr>
            </a:lvl1pPr>
            <a:lvl2pPr indent="-228600" lvl="1" marL="914400" algn="l">
              <a:lnSpc>
                <a:spcPct val="90000"/>
              </a:lnSpc>
              <a:spcBef>
                <a:spcPts val="12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91" name="Google Shape;91;p12"/>
          <p:cNvSpPr txBox="1"/>
          <p:nvPr>
            <p:ph idx="4" type="body"/>
          </p:nvPr>
        </p:nvSpPr>
        <p:spPr>
          <a:xfrm>
            <a:off x="6278880" y="2624666"/>
            <a:ext cx="4389120" cy="26754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92" name="Google Shape;92;p12"/>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İçerik" type="objTx">
  <p:cSld name="OBJECT_WITH_CAPTION_TEXT">
    <p:spTree>
      <p:nvGrpSpPr>
        <p:cNvPr id="95" name="Shape 95"/>
        <p:cNvGrpSpPr/>
        <p:nvPr/>
      </p:nvGrpSpPr>
      <p:grpSpPr>
        <a:xfrm>
          <a:off x="0" y="0"/>
          <a:ext cx="0" cy="0"/>
          <a:chOff x="0" y="0"/>
          <a:chExt cx="0" cy="0"/>
        </a:xfrm>
      </p:grpSpPr>
      <p:sp>
        <p:nvSpPr>
          <p:cNvPr id="96" name="Google Shape;96;p13"/>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3"/>
          <p:cNvSpPr txBox="1"/>
          <p:nvPr>
            <p:ph idx="1" type="body"/>
          </p:nvPr>
        </p:nvSpPr>
        <p:spPr>
          <a:xfrm>
            <a:off x="4724400" y="1828800"/>
            <a:ext cx="5943600" cy="347662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Clr>
                <a:schemeClr val="dk1"/>
              </a:buClr>
              <a:buSzPts val="2000"/>
              <a:buChar char="•"/>
              <a:defRPr sz="2000"/>
            </a:lvl1pPr>
            <a:lvl2pPr indent="-342900" lvl="1" marL="914400" algn="l">
              <a:lnSpc>
                <a:spcPct val="90000"/>
              </a:lnSpc>
              <a:spcBef>
                <a:spcPts val="1200"/>
              </a:spcBef>
              <a:spcAft>
                <a:spcPts val="0"/>
              </a:spcAft>
              <a:buClr>
                <a:schemeClr val="dk1"/>
              </a:buClr>
              <a:buSzPts val="1800"/>
              <a:buChar char="•"/>
              <a:defRPr sz="1800"/>
            </a:lvl2pPr>
            <a:lvl3pPr indent="-330200" lvl="2" marL="1371600" algn="l">
              <a:lnSpc>
                <a:spcPct val="90000"/>
              </a:lnSpc>
              <a:spcBef>
                <a:spcPts val="600"/>
              </a:spcBef>
              <a:spcAft>
                <a:spcPts val="0"/>
              </a:spcAft>
              <a:buClr>
                <a:schemeClr val="dk1"/>
              </a:buClr>
              <a:buSzPts val="1600"/>
              <a:buChar char="•"/>
              <a:defRPr sz="16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98" name="Google Shape;98;p13"/>
          <p:cNvSpPr txBox="1"/>
          <p:nvPr>
            <p:ph idx="2" type="body"/>
          </p:nvPr>
        </p:nvSpPr>
        <p:spPr>
          <a:xfrm>
            <a:off x="1523999" y="1828800"/>
            <a:ext cx="2926080" cy="3476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99" name="Google Shape;99;p13"/>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102" name="Shape 102"/>
        <p:cNvGrpSpPr/>
        <p:nvPr/>
      </p:nvGrpSpPr>
      <p:grpSpPr>
        <a:xfrm>
          <a:off x="0" y="0"/>
          <a:ext cx="0" cy="0"/>
          <a:chOff x="0" y="0"/>
          <a:chExt cx="0" cy="0"/>
        </a:xfrm>
      </p:grpSpPr>
      <p:sp>
        <p:nvSpPr>
          <p:cNvPr id="103" name="Google Shape;103;p14"/>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4"/>
          <p:cNvSpPr txBox="1"/>
          <p:nvPr>
            <p:ph idx="1" type="body"/>
          </p:nvPr>
        </p:nvSpPr>
        <p:spPr>
          <a:xfrm rot="5400000">
            <a:off x="4358640" y="-1005840"/>
            <a:ext cx="3474720" cy="9144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05" name="Google Shape;105;p14"/>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08" name="Shape 108"/>
        <p:cNvGrpSpPr/>
        <p:nvPr/>
      </p:nvGrpSpPr>
      <p:grpSpPr>
        <a:xfrm>
          <a:off x="0" y="0"/>
          <a:ext cx="0" cy="0"/>
          <a:chOff x="0" y="0"/>
          <a:chExt cx="0" cy="0"/>
        </a:xfrm>
      </p:grpSpPr>
      <p:sp>
        <p:nvSpPr>
          <p:cNvPr id="109" name="Google Shape;109;p15"/>
          <p:cNvSpPr txBox="1"/>
          <p:nvPr>
            <p:ph type="title"/>
          </p:nvPr>
        </p:nvSpPr>
        <p:spPr>
          <a:xfrm rot="5400000">
            <a:off x="7283450" y="1920875"/>
            <a:ext cx="4940300" cy="18287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5"/>
          <p:cNvSpPr txBox="1"/>
          <p:nvPr>
            <p:ph idx="1" type="body"/>
          </p:nvPr>
        </p:nvSpPr>
        <p:spPr>
          <a:xfrm rot="5400000">
            <a:off x="2482850" y="-593725"/>
            <a:ext cx="4940300" cy="685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11" name="Google Shape;111;p15"/>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showMasterSp="0" type="title">
  <p:cSld name="TITLE">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b="422" l="2124" r="323" t="0"/>
          <a:stretch/>
        </p:blipFill>
        <p:spPr>
          <a:xfrm>
            <a:off x="1524" y="1"/>
            <a:ext cx="12188952" cy="6858000"/>
          </a:xfrm>
          <a:prstGeom prst="rect">
            <a:avLst/>
          </a:prstGeom>
          <a:noFill/>
          <a:ln>
            <a:noFill/>
          </a:ln>
        </p:spPr>
      </p:pic>
      <p:sp>
        <p:nvSpPr>
          <p:cNvPr id="24" name="Google Shape;24;p3"/>
          <p:cNvSpPr txBox="1"/>
          <p:nvPr>
            <p:ph type="ctrTitle"/>
          </p:nvPr>
        </p:nvSpPr>
        <p:spPr>
          <a:xfrm>
            <a:off x="838200" y="533400"/>
            <a:ext cx="84582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subTitle"/>
          </p:nvPr>
        </p:nvSpPr>
        <p:spPr>
          <a:xfrm>
            <a:off x="838200" y="2438400"/>
            <a:ext cx="70866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Resim">
  <p:cSld name="Resim Yazılı Resim">
    <p:spTree>
      <p:nvGrpSpPr>
        <p:cNvPr id="26" name="Shape 26"/>
        <p:cNvGrpSpPr/>
        <p:nvPr/>
      </p:nvGrpSpPr>
      <p:grpSpPr>
        <a:xfrm>
          <a:off x="0" y="0"/>
          <a:ext cx="0" cy="0"/>
          <a:chOff x="0" y="0"/>
          <a:chExt cx="0" cy="0"/>
        </a:xfrm>
      </p:grpSpPr>
      <p:sp>
        <p:nvSpPr>
          <p:cNvPr id="27" name="Google Shape;27;p4"/>
          <p:cNvSpPr/>
          <p:nvPr/>
        </p:nvSpPr>
        <p:spPr>
          <a:xfrm>
            <a:off x="804333" y="1695450"/>
            <a:ext cx="5596467" cy="3295650"/>
          </a:xfrm>
          <a:custGeom>
            <a:rect b="b" l="l" r="r" t="t"/>
            <a:pathLst>
              <a:path extrusionOk="0" h="986" w="1347">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4"/>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Resim eklemek için boş yer tutucu. Yer tutucuya tıklayın ve eklemek istediğiniz resmi seçin" id="29" name="Google Shape;29;p4"/>
          <p:cNvSpPr/>
          <p:nvPr>
            <p:ph idx="2" type="pic"/>
          </p:nvPr>
        </p:nvSpPr>
        <p:spPr>
          <a:xfrm>
            <a:off x="1006022" y="1874520"/>
            <a:ext cx="5193089" cy="2937510"/>
          </a:xfrm>
          <a:prstGeom prst="rect">
            <a:avLst/>
          </a:prstGeom>
          <a:solidFill>
            <a:srgbClr val="D3E8F5"/>
          </a:solidFill>
          <a:ln>
            <a:noFill/>
          </a:ln>
        </p:spPr>
      </p:sp>
      <p:sp>
        <p:nvSpPr>
          <p:cNvPr id="30" name="Google Shape;30;p4"/>
          <p:cNvSpPr txBox="1"/>
          <p:nvPr>
            <p:ph idx="1" type="body"/>
          </p:nvPr>
        </p:nvSpPr>
        <p:spPr>
          <a:xfrm>
            <a:off x="7010400" y="2245995"/>
            <a:ext cx="3657600" cy="21945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1" name="Google Shape;31;p4"/>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İki Resim" showMasterSp="0">
  <p:cSld name="Resim Yazılı İki Resim">
    <p:spTree>
      <p:nvGrpSpPr>
        <p:cNvPr id="34"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b="0" l="0" r="0" t="0"/>
          <a:stretch/>
        </p:blipFill>
        <p:spPr>
          <a:xfrm>
            <a:off x="3855" y="1716"/>
            <a:ext cx="12188952" cy="6856284"/>
          </a:xfrm>
          <a:prstGeom prst="rect">
            <a:avLst/>
          </a:prstGeom>
          <a:noFill/>
          <a:ln>
            <a:noFill/>
          </a:ln>
        </p:spPr>
      </p:pic>
      <p:sp>
        <p:nvSpPr>
          <p:cNvPr id="36" name="Google Shape;36;p5"/>
          <p:cNvSpPr txBox="1"/>
          <p:nvPr>
            <p:ph type="title"/>
          </p:nvPr>
        </p:nvSpPr>
        <p:spPr>
          <a:xfrm>
            <a:off x="1028580" y="5791200"/>
            <a:ext cx="8115419" cy="701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p:nvPr/>
        </p:nvSpPr>
        <p:spPr>
          <a:xfrm>
            <a:off x="762000" y="933449"/>
            <a:ext cx="4114800" cy="4109465"/>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38" name="Google Shape;38;p5"/>
          <p:cNvSpPr/>
          <p:nvPr>
            <p:ph idx="2" type="pic"/>
          </p:nvPr>
        </p:nvSpPr>
        <p:spPr>
          <a:xfrm>
            <a:off x="992435" y="1113022"/>
            <a:ext cx="3638453" cy="3750319"/>
          </a:xfrm>
          <a:prstGeom prst="rect">
            <a:avLst/>
          </a:prstGeom>
          <a:solidFill>
            <a:srgbClr val="D3E8F5"/>
          </a:solidFill>
          <a:ln>
            <a:noFill/>
          </a:ln>
        </p:spPr>
      </p:sp>
      <p:sp>
        <p:nvSpPr>
          <p:cNvPr id="39" name="Google Shape;39;p5"/>
          <p:cNvSpPr txBox="1"/>
          <p:nvPr>
            <p:ph idx="1" type="body"/>
          </p:nvPr>
        </p:nvSpPr>
        <p:spPr>
          <a:xfrm>
            <a:off x="1028581" y="5181600"/>
            <a:ext cx="3566160" cy="493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800"/>
              <a:buNone/>
              <a:defRPr sz="1800"/>
            </a:lvl2pPr>
            <a:lvl3pPr indent="-228600" lvl="2" marL="1371600" algn="l">
              <a:lnSpc>
                <a:spcPct val="90000"/>
              </a:lnSpc>
              <a:spcBef>
                <a:spcPts val="1200"/>
              </a:spcBef>
              <a:spcAft>
                <a:spcPts val="0"/>
              </a:spcAft>
              <a:buClr>
                <a:schemeClr val="dk1"/>
              </a:buClr>
              <a:buSzPts val="1800"/>
              <a:buNone/>
              <a:defRPr sz="1800"/>
            </a:lvl3pPr>
            <a:lvl4pPr indent="-228600" lvl="3" marL="1828800" algn="l">
              <a:lnSpc>
                <a:spcPct val="90000"/>
              </a:lnSpc>
              <a:spcBef>
                <a:spcPts val="1200"/>
              </a:spcBef>
              <a:spcAft>
                <a:spcPts val="0"/>
              </a:spcAft>
              <a:buClr>
                <a:schemeClr val="dk1"/>
              </a:buClr>
              <a:buSzPts val="1800"/>
              <a:buNone/>
              <a:defRPr sz="1800"/>
            </a:lvl4pPr>
            <a:lvl5pPr indent="-228600" lvl="4" marL="2286000" algn="l">
              <a:lnSpc>
                <a:spcPct val="90000"/>
              </a:lnSpc>
              <a:spcBef>
                <a:spcPts val="1200"/>
              </a:spcBef>
              <a:spcAft>
                <a:spcPts val="0"/>
              </a:spcAft>
              <a:buClr>
                <a:schemeClr val="dk1"/>
              </a:buClr>
              <a:buSzPts val="1800"/>
              <a:buNone/>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0" name="Google Shape;40;p5"/>
          <p:cNvSpPr/>
          <p:nvPr/>
        </p:nvSpPr>
        <p:spPr>
          <a:xfrm>
            <a:off x="5300133" y="933449"/>
            <a:ext cx="4114800" cy="4109465"/>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41" name="Google Shape;41;p5"/>
          <p:cNvSpPr/>
          <p:nvPr>
            <p:ph idx="3" type="pic"/>
          </p:nvPr>
        </p:nvSpPr>
        <p:spPr>
          <a:xfrm>
            <a:off x="5530568" y="1113022"/>
            <a:ext cx="3638453" cy="3750319"/>
          </a:xfrm>
          <a:prstGeom prst="rect">
            <a:avLst/>
          </a:prstGeom>
          <a:solidFill>
            <a:srgbClr val="D3E8F5"/>
          </a:solidFill>
          <a:ln>
            <a:noFill/>
          </a:ln>
        </p:spPr>
      </p:sp>
      <p:sp>
        <p:nvSpPr>
          <p:cNvPr id="42" name="Google Shape;42;p5"/>
          <p:cNvSpPr txBox="1"/>
          <p:nvPr>
            <p:ph idx="4" type="body"/>
          </p:nvPr>
        </p:nvSpPr>
        <p:spPr>
          <a:xfrm>
            <a:off x="5566714" y="5181600"/>
            <a:ext cx="3566160" cy="493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800"/>
              <a:buNone/>
              <a:defRPr sz="1800"/>
            </a:lvl2pPr>
            <a:lvl3pPr indent="-228600" lvl="2" marL="1371600" algn="l">
              <a:lnSpc>
                <a:spcPct val="90000"/>
              </a:lnSpc>
              <a:spcBef>
                <a:spcPts val="1200"/>
              </a:spcBef>
              <a:spcAft>
                <a:spcPts val="0"/>
              </a:spcAft>
              <a:buClr>
                <a:schemeClr val="dk1"/>
              </a:buClr>
              <a:buSzPts val="1800"/>
              <a:buNone/>
              <a:defRPr sz="1800"/>
            </a:lvl3pPr>
            <a:lvl4pPr indent="-228600" lvl="3" marL="1828800" algn="l">
              <a:lnSpc>
                <a:spcPct val="90000"/>
              </a:lnSpc>
              <a:spcBef>
                <a:spcPts val="1200"/>
              </a:spcBef>
              <a:spcAft>
                <a:spcPts val="0"/>
              </a:spcAft>
              <a:buClr>
                <a:schemeClr val="dk1"/>
              </a:buClr>
              <a:buSzPts val="1800"/>
              <a:buNone/>
              <a:defRPr sz="1800"/>
            </a:lvl4pPr>
            <a:lvl5pPr indent="-228600" lvl="4" marL="2286000" algn="l">
              <a:lnSpc>
                <a:spcPct val="90000"/>
              </a:lnSpc>
              <a:spcBef>
                <a:spcPts val="1200"/>
              </a:spcBef>
              <a:spcAft>
                <a:spcPts val="0"/>
              </a:spcAft>
              <a:buClr>
                <a:schemeClr val="dk1"/>
              </a:buClr>
              <a:buSzPts val="1800"/>
              <a:buNone/>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Üç Resim" showMasterSp="0">
  <p:cSld name="Resim Yazılı Üç Resim">
    <p:spTree>
      <p:nvGrpSpPr>
        <p:cNvPr id="43"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b="0" l="0" r="0" t="0"/>
          <a:stretch/>
        </p:blipFill>
        <p:spPr>
          <a:xfrm>
            <a:off x="3855" y="1716"/>
            <a:ext cx="12188952" cy="6856284"/>
          </a:xfrm>
          <a:prstGeom prst="rect">
            <a:avLst/>
          </a:prstGeom>
          <a:noFill/>
          <a:ln>
            <a:noFill/>
          </a:ln>
        </p:spPr>
      </p:pic>
      <p:sp>
        <p:nvSpPr>
          <p:cNvPr id="45" name="Google Shape;45;p6"/>
          <p:cNvSpPr txBox="1"/>
          <p:nvPr>
            <p:ph type="title"/>
          </p:nvPr>
        </p:nvSpPr>
        <p:spPr>
          <a:xfrm>
            <a:off x="1028580" y="5305424"/>
            <a:ext cx="8104083" cy="5799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p:nvPr/>
        </p:nvSpPr>
        <p:spPr>
          <a:xfrm>
            <a:off x="762000" y="933449"/>
            <a:ext cx="5334000" cy="4109465"/>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47" name="Google Shape;47;p6"/>
          <p:cNvSpPr/>
          <p:nvPr>
            <p:ph idx="2" type="pic"/>
          </p:nvPr>
        </p:nvSpPr>
        <p:spPr>
          <a:xfrm>
            <a:off x="991888" y="1113022"/>
            <a:ext cx="4874224" cy="3750319"/>
          </a:xfrm>
          <a:prstGeom prst="rect">
            <a:avLst/>
          </a:prstGeom>
          <a:solidFill>
            <a:srgbClr val="D3E8F5"/>
          </a:solidFill>
          <a:ln>
            <a:noFill/>
          </a:ln>
        </p:spPr>
      </p:sp>
      <p:sp>
        <p:nvSpPr>
          <p:cNvPr id="48" name="Google Shape;48;p6"/>
          <p:cNvSpPr/>
          <p:nvPr/>
        </p:nvSpPr>
        <p:spPr>
          <a:xfrm>
            <a:off x="6323873" y="967316"/>
            <a:ext cx="2990942" cy="1934384"/>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49" name="Google Shape;49;p6"/>
          <p:cNvSpPr/>
          <p:nvPr>
            <p:ph idx="3" type="pic"/>
          </p:nvPr>
        </p:nvSpPr>
        <p:spPr>
          <a:xfrm>
            <a:off x="6506025" y="1109743"/>
            <a:ext cx="2626638" cy="1649530"/>
          </a:xfrm>
          <a:prstGeom prst="rect">
            <a:avLst/>
          </a:prstGeom>
          <a:solidFill>
            <a:srgbClr val="D3E8F5"/>
          </a:solidFill>
          <a:ln>
            <a:noFill/>
          </a:ln>
        </p:spPr>
      </p:sp>
      <p:sp>
        <p:nvSpPr>
          <p:cNvPr id="50" name="Google Shape;50;p6"/>
          <p:cNvSpPr/>
          <p:nvPr/>
        </p:nvSpPr>
        <p:spPr>
          <a:xfrm>
            <a:off x="6323873" y="3060954"/>
            <a:ext cx="2990942" cy="1934384"/>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51" name="Google Shape;51;p6"/>
          <p:cNvSpPr/>
          <p:nvPr>
            <p:ph idx="4" type="pic"/>
          </p:nvPr>
        </p:nvSpPr>
        <p:spPr>
          <a:xfrm>
            <a:off x="6506025" y="3203381"/>
            <a:ext cx="2626638" cy="1649530"/>
          </a:xfrm>
          <a:prstGeom prst="rect">
            <a:avLst/>
          </a:prstGeom>
          <a:solidFill>
            <a:srgbClr val="D3E8F5"/>
          </a:solidFill>
          <a:ln>
            <a:noFill/>
          </a:ln>
        </p:spPr>
      </p:sp>
      <p:sp>
        <p:nvSpPr>
          <p:cNvPr id="52" name="Google Shape;52;p6"/>
          <p:cNvSpPr txBox="1"/>
          <p:nvPr>
            <p:ph idx="1" type="body"/>
          </p:nvPr>
        </p:nvSpPr>
        <p:spPr>
          <a:xfrm>
            <a:off x="1028581" y="5919255"/>
            <a:ext cx="8104082" cy="49742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1600"/>
              <a:buNone/>
              <a:defRPr sz="1600"/>
            </a:lvl1pPr>
            <a:lvl2pPr indent="-228600" lvl="1" marL="914400" algn="l">
              <a:lnSpc>
                <a:spcPct val="90000"/>
              </a:lnSpc>
              <a:spcBef>
                <a:spcPts val="1200"/>
              </a:spcBef>
              <a:spcAft>
                <a:spcPts val="0"/>
              </a:spcAft>
              <a:buClr>
                <a:schemeClr val="dk1"/>
              </a:buClr>
              <a:buSzPts val="1800"/>
              <a:buNone/>
              <a:defRPr sz="1800"/>
            </a:lvl2pPr>
            <a:lvl3pPr indent="-228600" lvl="2" marL="1371600" algn="l">
              <a:lnSpc>
                <a:spcPct val="90000"/>
              </a:lnSpc>
              <a:spcBef>
                <a:spcPts val="1200"/>
              </a:spcBef>
              <a:spcAft>
                <a:spcPts val="0"/>
              </a:spcAft>
              <a:buClr>
                <a:schemeClr val="dk1"/>
              </a:buClr>
              <a:buSzPts val="1800"/>
              <a:buNone/>
              <a:defRPr sz="1800"/>
            </a:lvl3pPr>
            <a:lvl4pPr indent="-228600" lvl="3" marL="1828800" algn="l">
              <a:lnSpc>
                <a:spcPct val="90000"/>
              </a:lnSpc>
              <a:spcBef>
                <a:spcPts val="1200"/>
              </a:spcBef>
              <a:spcAft>
                <a:spcPts val="0"/>
              </a:spcAft>
              <a:buClr>
                <a:schemeClr val="dk1"/>
              </a:buClr>
              <a:buSzPts val="1800"/>
              <a:buNone/>
              <a:defRPr sz="1800"/>
            </a:lvl4pPr>
            <a:lvl5pPr indent="-228600" lvl="4" marL="2286000" algn="l">
              <a:lnSpc>
                <a:spcPct val="90000"/>
              </a:lnSpc>
              <a:spcBef>
                <a:spcPts val="1200"/>
              </a:spcBef>
              <a:spcAft>
                <a:spcPts val="0"/>
              </a:spcAft>
              <a:buClr>
                <a:schemeClr val="dk1"/>
              </a:buClr>
              <a:buSzPts val="1800"/>
              <a:buNone/>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showMasterSp="0" type="secHead">
  <p:cSld name="SECTION_HEADER">
    <p:spTree>
      <p:nvGrpSpPr>
        <p:cNvPr id="53" name="Shape 53"/>
        <p:cNvGrpSpPr/>
        <p:nvPr/>
      </p:nvGrpSpPr>
      <p:grpSpPr>
        <a:xfrm>
          <a:off x="0" y="0"/>
          <a:ext cx="0" cy="0"/>
          <a:chOff x="0" y="0"/>
          <a:chExt cx="0" cy="0"/>
        </a:xfrm>
      </p:grpSpPr>
      <p:pic>
        <p:nvPicPr>
          <p:cNvPr id="54" name="Google Shape;54;p7"/>
          <p:cNvPicPr preferRelativeResize="0"/>
          <p:nvPr/>
        </p:nvPicPr>
        <p:blipFill rotWithShape="1">
          <a:blip r:embed="rId2">
            <a:alphaModFix/>
          </a:blip>
          <a:srcRect b="0" l="434" r="0" t="422"/>
          <a:stretch/>
        </p:blipFill>
        <p:spPr>
          <a:xfrm>
            <a:off x="0" y="0"/>
            <a:ext cx="12188952" cy="6857176"/>
          </a:xfrm>
          <a:prstGeom prst="rect">
            <a:avLst/>
          </a:prstGeom>
          <a:noFill/>
          <a:ln>
            <a:noFill/>
          </a:ln>
        </p:spPr>
      </p:pic>
      <p:sp>
        <p:nvSpPr>
          <p:cNvPr id="55" name="Google Shape;55;p7"/>
          <p:cNvSpPr txBox="1"/>
          <p:nvPr>
            <p:ph type="title"/>
          </p:nvPr>
        </p:nvSpPr>
        <p:spPr>
          <a:xfrm>
            <a:off x="3352800" y="533400"/>
            <a:ext cx="73152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 type="body"/>
          </p:nvPr>
        </p:nvSpPr>
        <p:spPr>
          <a:xfrm>
            <a:off x="3352800" y="2438400"/>
            <a:ext cx="54864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indent="-228600" lvl="1" marL="914400" algn="l">
              <a:lnSpc>
                <a:spcPct val="90000"/>
              </a:lnSpc>
              <a:spcBef>
                <a:spcPts val="1200"/>
              </a:spcBef>
              <a:spcAft>
                <a:spcPts val="0"/>
              </a:spcAft>
              <a:buClr>
                <a:srgbClr val="909090"/>
              </a:buClr>
              <a:buSzPts val="2000"/>
              <a:buNone/>
              <a:defRPr sz="2000">
                <a:solidFill>
                  <a:srgbClr val="909090"/>
                </a:solidFill>
              </a:defRPr>
            </a:lvl2pPr>
            <a:lvl3pPr indent="-228600" lvl="2" marL="1371600" algn="l">
              <a:lnSpc>
                <a:spcPct val="90000"/>
              </a:lnSpc>
              <a:spcBef>
                <a:spcPts val="600"/>
              </a:spcBef>
              <a:spcAft>
                <a:spcPts val="0"/>
              </a:spcAft>
              <a:buClr>
                <a:srgbClr val="909090"/>
              </a:buClr>
              <a:buSzPts val="1800"/>
              <a:buNone/>
              <a:defRPr sz="1800">
                <a:solidFill>
                  <a:srgbClr val="909090"/>
                </a:solidFill>
              </a:defRPr>
            </a:lvl3pPr>
            <a:lvl4pPr indent="-228600" lvl="3" marL="1828800" algn="l">
              <a:lnSpc>
                <a:spcPct val="90000"/>
              </a:lnSpc>
              <a:spcBef>
                <a:spcPts val="600"/>
              </a:spcBef>
              <a:spcAft>
                <a:spcPts val="0"/>
              </a:spcAft>
              <a:buClr>
                <a:srgbClr val="909090"/>
              </a:buClr>
              <a:buSzPts val="1600"/>
              <a:buNone/>
              <a:defRPr sz="1600">
                <a:solidFill>
                  <a:srgbClr val="909090"/>
                </a:solidFill>
              </a:defRPr>
            </a:lvl4pPr>
            <a:lvl5pPr indent="-228600" lvl="4" marL="2286000" algn="l">
              <a:lnSpc>
                <a:spcPct val="90000"/>
              </a:lnSpc>
              <a:spcBef>
                <a:spcPts val="600"/>
              </a:spcBef>
              <a:spcAft>
                <a:spcPts val="0"/>
              </a:spcAft>
              <a:buClr>
                <a:srgbClr val="909090"/>
              </a:buClr>
              <a:buSzPts val="1600"/>
              <a:buNone/>
              <a:defRPr sz="1600">
                <a:solidFill>
                  <a:srgbClr val="909090"/>
                </a:solidFill>
              </a:defRPr>
            </a:lvl5pPr>
            <a:lvl6pPr indent="-228600" lvl="5" marL="2743200" algn="l">
              <a:lnSpc>
                <a:spcPct val="90000"/>
              </a:lnSpc>
              <a:spcBef>
                <a:spcPts val="600"/>
              </a:spcBef>
              <a:spcAft>
                <a:spcPts val="0"/>
              </a:spcAft>
              <a:buClr>
                <a:srgbClr val="909090"/>
              </a:buClr>
              <a:buSzPts val="1600"/>
              <a:buNone/>
              <a:defRPr sz="1600">
                <a:solidFill>
                  <a:srgbClr val="909090"/>
                </a:solidFill>
              </a:defRPr>
            </a:lvl6pPr>
            <a:lvl7pPr indent="-228600" lvl="6" marL="3200400" algn="l">
              <a:lnSpc>
                <a:spcPct val="90000"/>
              </a:lnSpc>
              <a:spcBef>
                <a:spcPts val="600"/>
              </a:spcBef>
              <a:spcAft>
                <a:spcPts val="0"/>
              </a:spcAft>
              <a:buClr>
                <a:srgbClr val="909090"/>
              </a:buClr>
              <a:buSzPts val="1600"/>
              <a:buNone/>
              <a:defRPr sz="1600">
                <a:solidFill>
                  <a:srgbClr val="909090"/>
                </a:solidFill>
              </a:defRPr>
            </a:lvl7pPr>
            <a:lvl8pPr indent="-228600" lvl="7" marL="3657600" algn="l">
              <a:lnSpc>
                <a:spcPct val="90000"/>
              </a:lnSpc>
              <a:spcBef>
                <a:spcPts val="600"/>
              </a:spcBef>
              <a:spcAft>
                <a:spcPts val="0"/>
              </a:spcAft>
              <a:buClr>
                <a:srgbClr val="909090"/>
              </a:buClr>
              <a:buSzPts val="1600"/>
              <a:buNone/>
              <a:defRPr sz="1600">
                <a:solidFill>
                  <a:srgbClr val="909090"/>
                </a:solidFill>
              </a:defRPr>
            </a:lvl8pPr>
            <a:lvl9pPr indent="-228600" lvl="8" marL="4114800" algn="l">
              <a:lnSpc>
                <a:spcPct val="90000"/>
              </a:lnSpc>
              <a:spcBef>
                <a:spcPts val="600"/>
              </a:spcBef>
              <a:spcAft>
                <a:spcPts val="0"/>
              </a:spcAft>
              <a:buClr>
                <a:srgbClr val="909090"/>
              </a:buClr>
              <a:buSzPts val="1600"/>
              <a:buNone/>
              <a:defRPr sz="1600">
                <a:solidFill>
                  <a:srgbClr val="909090"/>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ş Resim" showMasterSp="0">
  <p:cSld name="Beş Resim">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963" y="283"/>
            <a:ext cx="12188952" cy="6859715"/>
          </a:xfrm>
          <a:prstGeom prst="rect">
            <a:avLst/>
          </a:prstGeom>
          <a:noFill/>
          <a:ln>
            <a:noFill/>
          </a:ln>
        </p:spPr>
      </p:pic>
      <p:sp>
        <p:nvSpPr>
          <p:cNvPr id="59" name="Google Shape;59;p8"/>
          <p:cNvSpPr txBox="1"/>
          <p:nvPr>
            <p:ph type="title"/>
          </p:nvPr>
        </p:nvSpPr>
        <p:spPr>
          <a:xfrm>
            <a:off x="9677400" y="365126"/>
            <a:ext cx="2133600" cy="1539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p:nvPr/>
        </p:nvSpPr>
        <p:spPr>
          <a:xfrm>
            <a:off x="4182533" y="265044"/>
            <a:ext cx="5232399" cy="3020023"/>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61" name="Google Shape;61;p8"/>
          <p:cNvSpPr/>
          <p:nvPr>
            <p:ph idx="2" type="pic"/>
          </p:nvPr>
        </p:nvSpPr>
        <p:spPr>
          <a:xfrm>
            <a:off x="4424435" y="436315"/>
            <a:ext cx="4748594" cy="2677481"/>
          </a:xfrm>
          <a:prstGeom prst="rect">
            <a:avLst/>
          </a:prstGeom>
          <a:solidFill>
            <a:srgbClr val="D3E8F5"/>
          </a:solidFill>
          <a:ln>
            <a:noFill/>
          </a:ln>
        </p:spPr>
      </p:sp>
      <p:sp>
        <p:nvSpPr>
          <p:cNvPr id="62" name="Google Shape;62;p8"/>
          <p:cNvSpPr/>
          <p:nvPr/>
        </p:nvSpPr>
        <p:spPr>
          <a:xfrm>
            <a:off x="816188" y="384723"/>
            <a:ext cx="3146212" cy="1894677"/>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63" name="Google Shape;63;p8"/>
          <p:cNvSpPr/>
          <p:nvPr>
            <p:ph idx="3" type="pic"/>
          </p:nvPr>
        </p:nvSpPr>
        <p:spPr>
          <a:xfrm>
            <a:off x="1013022" y="538232"/>
            <a:ext cx="2752545" cy="1587658"/>
          </a:xfrm>
          <a:prstGeom prst="rect">
            <a:avLst/>
          </a:prstGeom>
          <a:solidFill>
            <a:srgbClr val="D3E8F5"/>
          </a:solidFill>
          <a:ln>
            <a:noFill/>
          </a:ln>
        </p:spPr>
      </p:sp>
      <p:sp>
        <p:nvSpPr>
          <p:cNvPr id="64" name="Google Shape;64;p8"/>
          <p:cNvSpPr/>
          <p:nvPr/>
        </p:nvSpPr>
        <p:spPr>
          <a:xfrm>
            <a:off x="816188" y="2478361"/>
            <a:ext cx="3146212" cy="1894677"/>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65" name="Google Shape;65;p8"/>
          <p:cNvSpPr/>
          <p:nvPr>
            <p:ph idx="4" type="pic"/>
          </p:nvPr>
        </p:nvSpPr>
        <p:spPr>
          <a:xfrm>
            <a:off x="1013022" y="2631870"/>
            <a:ext cx="2752545" cy="1587658"/>
          </a:xfrm>
          <a:prstGeom prst="rect">
            <a:avLst/>
          </a:prstGeom>
          <a:solidFill>
            <a:srgbClr val="D3E8F5"/>
          </a:solidFill>
          <a:ln>
            <a:noFill/>
          </a:ln>
        </p:spPr>
      </p:sp>
      <p:sp>
        <p:nvSpPr>
          <p:cNvPr id="66" name="Google Shape;66;p8"/>
          <p:cNvSpPr/>
          <p:nvPr/>
        </p:nvSpPr>
        <p:spPr>
          <a:xfrm>
            <a:off x="816188" y="4571999"/>
            <a:ext cx="3146212" cy="1894677"/>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67" name="Google Shape;67;p8"/>
          <p:cNvSpPr/>
          <p:nvPr>
            <p:ph idx="5" type="pic"/>
          </p:nvPr>
        </p:nvSpPr>
        <p:spPr>
          <a:xfrm>
            <a:off x="1013022" y="4725508"/>
            <a:ext cx="2752545" cy="1587658"/>
          </a:xfrm>
          <a:prstGeom prst="rect">
            <a:avLst/>
          </a:prstGeom>
          <a:solidFill>
            <a:srgbClr val="D3E8F5"/>
          </a:solidFill>
          <a:ln>
            <a:noFill/>
          </a:ln>
        </p:spPr>
      </p:sp>
      <p:sp>
        <p:nvSpPr>
          <p:cNvPr id="68" name="Google Shape;68;p8"/>
          <p:cNvSpPr/>
          <p:nvPr/>
        </p:nvSpPr>
        <p:spPr>
          <a:xfrm>
            <a:off x="4182533" y="3448511"/>
            <a:ext cx="5232399" cy="3020023"/>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Resim eklemek için boş yer tutucu. Yer tutucuya tıklayın ve eklemek istediğiniz resmi seçin" id="69" name="Google Shape;69;p8"/>
          <p:cNvSpPr/>
          <p:nvPr>
            <p:ph idx="6" type="pic"/>
          </p:nvPr>
        </p:nvSpPr>
        <p:spPr>
          <a:xfrm>
            <a:off x="4424435" y="3619782"/>
            <a:ext cx="4748594" cy="2677481"/>
          </a:xfrm>
          <a:prstGeom prst="rect">
            <a:avLst/>
          </a:prstGeom>
          <a:solidFill>
            <a:srgbClr val="D3E8F5"/>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70" name="Shape 70"/>
        <p:cNvGrpSpPr/>
        <p:nvPr/>
      </p:nvGrpSpPr>
      <p:grpSpPr>
        <a:xfrm>
          <a:off x="0" y="0"/>
          <a:ext cx="0" cy="0"/>
          <a:chOff x="0" y="0"/>
          <a:chExt cx="0" cy="0"/>
        </a:xfrm>
      </p:grpSpPr>
      <p:sp>
        <p:nvSpPr>
          <p:cNvPr id="71" name="Google Shape;71;p9"/>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9"/>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75" name="Shape 75"/>
        <p:cNvGrpSpPr/>
        <p:nvPr/>
      </p:nvGrpSpPr>
      <p:grpSpPr>
        <a:xfrm>
          <a:off x="0" y="0"/>
          <a:ext cx="0" cy="0"/>
          <a:chOff x="0" y="0"/>
          <a:chExt cx="0" cy="0"/>
        </a:xfrm>
      </p:grpSpPr>
      <p:sp>
        <p:nvSpPr>
          <p:cNvPr id="76" name="Google Shape;76;p10"/>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2999" l="525" r="524" t="511"/>
          <a:stretch/>
        </p:blipFill>
        <p:spPr>
          <a:xfrm>
            <a:off x="0" y="0"/>
            <a:ext cx="12188826" cy="6858000"/>
          </a:xfrm>
          <a:prstGeom prst="rect">
            <a:avLst/>
          </a:prstGeom>
          <a:noFill/>
          <a:ln>
            <a:noFill/>
          </a:ln>
        </p:spPr>
      </p:pic>
      <p:sp>
        <p:nvSpPr>
          <p:cNvPr id="11" name="Google Shape;11;p1"/>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524000" y="1828800"/>
            <a:ext cx="9144000" cy="347472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Arial"/>
                <a:ea typeface="Arial"/>
                <a:cs typeface="Arial"/>
                <a:sym typeface="Arial"/>
              </a:defRPr>
            </a:lvl1pPr>
            <a:lvl2pPr indent="0" lvl="1" marL="0" marR="0" rtl="0" algn="r">
              <a:spcBef>
                <a:spcPts val="0"/>
              </a:spcBef>
              <a:buNone/>
              <a:defRPr b="0" i="0" sz="1100" u="none" cap="none" strike="noStrike">
                <a:solidFill>
                  <a:schemeClr val="dk1"/>
                </a:solidFill>
                <a:latin typeface="Arial"/>
                <a:ea typeface="Arial"/>
                <a:cs typeface="Arial"/>
                <a:sym typeface="Arial"/>
              </a:defRPr>
            </a:lvl2pPr>
            <a:lvl3pPr indent="0" lvl="2" marL="0" marR="0" rtl="0" algn="r">
              <a:spcBef>
                <a:spcPts val="0"/>
              </a:spcBef>
              <a:buNone/>
              <a:defRPr b="0" i="0" sz="1100" u="none" cap="none" strike="noStrike">
                <a:solidFill>
                  <a:schemeClr val="dk1"/>
                </a:solidFill>
                <a:latin typeface="Arial"/>
                <a:ea typeface="Arial"/>
                <a:cs typeface="Arial"/>
                <a:sym typeface="Arial"/>
              </a:defRPr>
            </a:lvl3pPr>
            <a:lvl4pPr indent="0" lvl="3" marL="0" marR="0" rtl="0" algn="r">
              <a:spcBef>
                <a:spcPts val="0"/>
              </a:spcBef>
              <a:buNone/>
              <a:defRPr b="0" i="0" sz="1100" u="none" cap="none" strike="noStrike">
                <a:solidFill>
                  <a:schemeClr val="dk1"/>
                </a:solidFill>
                <a:latin typeface="Arial"/>
                <a:ea typeface="Arial"/>
                <a:cs typeface="Arial"/>
                <a:sym typeface="Arial"/>
              </a:defRPr>
            </a:lvl4pPr>
            <a:lvl5pPr indent="0" lvl="4" marL="0" marR="0" rtl="0" algn="r">
              <a:spcBef>
                <a:spcPts val="0"/>
              </a:spcBef>
              <a:buNone/>
              <a:defRPr b="0" i="0" sz="1100" u="none" cap="none" strike="noStrike">
                <a:solidFill>
                  <a:schemeClr val="dk1"/>
                </a:solidFill>
                <a:latin typeface="Arial"/>
                <a:ea typeface="Arial"/>
                <a:cs typeface="Arial"/>
                <a:sym typeface="Arial"/>
              </a:defRPr>
            </a:lvl5pPr>
            <a:lvl6pPr indent="0" lvl="5" marL="0" marR="0" rtl="0" algn="r">
              <a:spcBef>
                <a:spcPts val="0"/>
              </a:spcBef>
              <a:buNone/>
              <a:defRPr b="0" i="0" sz="1100" u="none" cap="none" strike="noStrike">
                <a:solidFill>
                  <a:schemeClr val="dk1"/>
                </a:solidFill>
                <a:latin typeface="Arial"/>
                <a:ea typeface="Arial"/>
                <a:cs typeface="Arial"/>
                <a:sym typeface="Arial"/>
              </a:defRPr>
            </a:lvl6pPr>
            <a:lvl7pPr indent="0" lvl="6" marL="0" marR="0" rtl="0" algn="r">
              <a:spcBef>
                <a:spcPts val="0"/>
              </a:spcBef>
              <a:buNone/>
              <a:defRPr b="0" i="0" sz="1100" u="none" cap="none" strike="noStrike">
                <a:solidFill>
                  <a:schemeClr val="dk1"/>
                </a:solidFill>
                <a:latin typeface="Arial"/>
                <a:ea typeface="Arial"/>
                <a:cs typeface="Arial"/>
                <a:sym typeface="Arial"/>
              </a:defRPr>
            </a:lvl7pPr>
            <a:lvl8pPr indent="0" lvl="7" marL="0" marR="0" rtl="0" algn="r">
              <a:spcBef>
                <a:spcPts val="0"/>
              </a:spcBef>
              <a:buNone/>
              <a:defRPr b="0" i="0" sz="1100" u="none" cap="none" strike="noStrike">
                <a:solidFill>
                  <a:schemeClr val="dk1"/>
                </a:solidFill>
                <a:latin typeface="Arial"/>
                <a:ea typeface="Arial"/>
                <a:cs typeface="Arial"/>
                <a:sym typeface="Arial"/>
              </a:defRPr>
            </a:lvl8pPr>
            <a:lvl9pPr indent="0" lvl="8" marL="0" marR="0" rtl="0" algn="r">
              <a:spcBef>
                <a:spcPts val="0"/>
              </a:spcBef>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21.jpg"/><Relationship Id="rId6" Type="http://schemas.openxmlformats.org/officeDocument/2006/relationships/image" Target="../media/image22.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5"/>
          <p:cNvPicPr preferRelativeResize="0"/>
          <p:nvPr/>
        </p:nvPicPr>
        <p:blipFill rotWithShape="1">
          <a:blip r:embed="rId3">
            <a:alphaModFix/>
          </a:blip>
          <a:srcRect b="0" l="0" r="0" t="0"/>
          <a:stretch/>
        </p:blipFill>
        <p:spPr>
          <a:xfrm>
            <a:off x="13612" y="432048"/>
            <a:ext cx="12187532" cy="6453336"/>
          </a:xfrm>
          <a:prstGeom prst="rect">
            <a:avLst/>
          </a:prstGeom>
          <a:noFill/>
          <a:ln>
            <a:noFill/>
          </a:ln>
        </p:spPr>
      </p:pic>
      <p:sp>
        <p:nvSpPr>
          <p:cNvPr id="203" name="Google Shape;203;p25"/>
          <p:cNvSpPr txBox="1"/>
          <p:nvPr/>
        </p:nvSpPr>
        <p:spPr>
          <a:xfrm>
            <a:off x="2207568" y="-27384"/>
            <a:ext cx="705678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chemeClr val="dk1"/>
                </a:solidFill>
                <a:latin typeface="Times New Roman"/>
                <a:ea typeface="Times New Roman"/>
                <a:cs typeface="Times New Roman"/>
                <a:sym typeface="Times New Roman"/>
              </a:rPr>
              <a:t>www.callerasmus.com</a:t>
            </a:r>
            <a:endParaRPr b="1" sz="2000">
              <a:solidFill>
                <a:schemeClr val="dk1"/>
              </a:solidFill>
              <a:latin typeface="Times New Roman"/>
              <a:ea typeface="Times New Roman"/>
              <a:cs typeface="Times New Roman"/>
              <a:sym typeface="Times New Roman"/>
            </a:endParaRPr>
          </a:p>
        </p:txBody>
      </p:sp>
      <p:sp>
        <p:nvSpPr>
          <p:cNvPr id="204" name="Google Shape;204;p25"/>
          <p:cNvSpPr txBox="1"/>
          <p:nvPr/>
        </p:nvSpPr>
        <p:spPr>
          <a:xfrm>
            <a:off x="191344" y="6516052"/>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10</a:t>
            </a:r>
            <a:endParaRPr b="1" sz="1800">
              <a:solidFill>
                <a:schemeClr val="dk1"/>
              </a:solidFill>
              <a:latin typeface="Arial"/>
              <a:ea typeface="Arial"/>
              <a:cs typeface="Arial"/>
              <a:sym typeface="Arial"/>
            </a:endParaRPr>
          </a:p>
        </p:txBody>
      </p:sp>
    </p:spTree>
  </p:cSld>
  <p:clrMapOvr>
    <a:masterClrMapping/>
  </p:clrMapOvr>
  <mc:AlternateContent>
    <mc:Choice Requires="p14">
      <p:transition spd="slow" p14:dur="16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b="0" l="0" r="0" t="0"/>
          <a:stretch/>
        </p:blipFill>
        <p:spPr>
          <a:xfrm>
            <a:off x="0" y="-27384"/>
            <a:ext cx="12192000" cy="6885384"/>
          </a:xfrm>
          <a:prstGeom prst="rect">
            <a:avLst/>
          </a:prstGeom>
          <a:noFill/>
          <a:ln>
            <a:noFill/>
          </a:ln>
        </p:spPr>
      </p:pic>
    </p:spTree>
  </p:cSld>
  <p:clrMapOvr>
    <a:masterClrMapping/>
  </p:clrMapOvr>
  <mc:AlternateContent>
    <mc:Choice Requires="p14">
      <p:transition spd="slow" p14:dur="39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ctrTitle"/>
          </p:nvPr>
        </p:nvSpPr>
        <p:spPr>
          <a:xfrm>
            <a:off x="911424" y="188640"/>
            <a:ext cx="9506272" cy="8073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Times New Roman"/>
              <a:buNone/>
            </a:pPr>
            <a:r>
              <a:rPr b="1" lang="tr-TR" sz="6000"/>
              <a:t>Creating A Learning Love</a:t>
            </a:r>
            <a:endParaRPr b="1" sz="6000"/>
          </a:p>
        </p:txBody>
      </p:sp>
      <p:sp>
        <p:nvSpPr>
          <p:cNvPr id="125" name="Google Shape;125;p17"/>
          <p:cNvSpPr txBox="1"/>
          <p:nvPr>
            <p:ph idx="1" type="subTitle"/>
          </p:nvPr>
        </p:nvSpPr>
        <p:spPr>
          <a:xfrm>
            <a:off x="1631504" y="1484784"/>
            <a:ext cx="7560840" cy="208823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None/>
            </a:pPr>
            <a:r>
              <a:rPr b="1" lang="tr-TR" sz="3200"/>
              <a:t>Final Seminar Lohkva Lasteaed , Estonia</a:t>
            </a:r>
            <a:endParaRPr/>
          </a:p>
          <a:p>
            <a:pPr indent="0" lvl="0" marL="0" rtl="0" algn="ctr">
              <a:lnSpc>
                <a:spcPct val="90000"/>
              </a:lnSpc>
              <a:spcBef>
                <a:spcPts val="1200"/>
              </a:spcBef>
              <a:spcAft>
                <a:spcPts val="0"/>
              </a:spcAft>
              <a:buClr>
                <a:schemeClr val="dk1"/>
              </a:buClr>
              <a:buSzPts val="3200"/>
              <a:buNone/>
            </a:pPr>
            <a:r>
              <a:t/>
            </a:r>
            <a:endParaRPr b="1" sz="3200"/>
          </a:p>
          <a:p>
            <a:pPr indent="0" lvl="0" marL="0" rtl="0" algn="ctr">
              <a:lnSpc>
                <a:spcPct val="90000"/>
              </a:lnSpc>
              <a:spcBef>
                <a:spcPts val="1200"/>
              </a:spcBef>
              <a:spcAft>
                <a:spcPts val="0"/>
              </a:spcAft>
              <a:buClr>
                <a:schemeClr val="dk1"/>
              </a:buClr>
              <a:buSzPts val="3200"/>
              <a:buNone/>
            </a:pPr>
            <a:r>
              <a:rPr b="1" lang="tr-TR" sz="3200"/>
              <a:t>Project Leaflet and Website</a:t>
            </a:r>
            <a:endParaRPr b="1" sz="3200"/>
          </a:p>
        </p:txBody>
      </p:sp>
      <p:sp>
        <p:nvSpPr>
          <p:cNvPr id="126" name="Google Shape;126;p17"/>
          <p:cNvSpPr txBox="1"/>
          <p:nvPr/>
        </p:nvSpPr>
        <p:spPr>
          <a:xfrm>
            <a:off x="3935760" y="3933056"/>
            <a:ext cx="42484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2400" u="none" cap="none" strike="noStrike">
                <a:solidFill>
                  <a:schemeClr val="dk1"/>
                </a:solidFill>
                <a:latin typeface="Times New Roman"/>
                <a:ea typeface="Times New Roman"/>
                <a:cs typeface="Times New Roman"/>
                <a:sym typeface="Times New Roman"/>
              </a:rPr>
              <a:t>Prepared by İsa REŞBER</a:t>
            </a:r>
            <a:endParaRPr b="1" sz="2400">
              <a:solidFill>
                <a:schemeClr val="dk1"/>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3359696" y="215157"/>
            <a:ext cx="4968552" cy="7200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imes New Roman"/>
              <a:buNone/>
            </a:pPr>
            <a:r>
              <a:rPr b="1" lang="tr-TR" sz="3600"/>
              <a:t>PROJECT  LEAFLET</a:t>
            </a:r>
            <a:endParaRPr b="1" sz="3600"/>
          </a:p>
        </p:txBody>
      </p:sp>
      <p:pic>
        <p:nvPicPr>
          <p:cNvPr id="133" name="Google Shape;133;p18"/>
          <p:cNvPicPr preferRelativeResize="0"/>
          <p:nvPr>
            <p:ph idx="2" type="pic"/>
          </p:nvPr>
        </p:nvPicPr>
        <p:blipFill rotWithShape="1">
          <a:blip r:embed="rId3">
            <a:alphaModFix/>
          </a:blip>
          <a:srcRect b="0" l="0" r="0" t="0"/>
          <a:stretch/>
        </p:blipFill>
        <p:spPr>
          <a:xfrm>
            <a:off x="983432" y="1886468"/>
            <a:ext cx="5193089" cy="2913614"/>
          </a:xfrm>
          <a:prstGeom prst="rect">
            <a:avLst/>
          </a:prstGeom>
          <a:solidFill>
            <a:srgbClr val="D3E8F5"/>
          </a:solidFill>
          <a:ln>
            <a:noFill/>
          </a:ln>
        </p:spPr>
      </p:pic>
      <p:sp>
        <p:nvSpPr>
          <p:cNvPr id="134" name="Google Shape;134;p18"/>
          <p:cNvSpPr txBox="1"/>
          <p:nvPr>
            <p:ph idx="1" type="body"/>
          </p:nvPr>
        </p:nvSpPr>
        <p:spPr>
          <a:xfrm>
            <a:off x="1703512" y="5751313"/>
            <a:ext cx="7704856" cy="61117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tr-TR" sz="2200">
                <a:latin typeface="Times New Roman"/>
                <a:ea typeface="Times New Roman"/>
                <a:cs typeface="Times New Roman"/>
                <a:sym typeface="Times New Roman"/>
              </a:rPr>
              <a:t>Playing games is fun, playing games at school is even more fun.</a:t>
            </a:r>
            <a:endParaRPr b="1" sz="2200">
              <a:latin typeface="Times New Roman"/>
              <a:ea typeface="Times New Roman"/>
              <a:cs typeface="Times New Roman"/>
              <a:sym typeface="Times New Roman"/>
            </a:endParaRPr>
          </a:p>
        </p:txBody>
      </p:sp>
      <p:sp>
        <p:nvSpPr>
          <p:cNvPr id="135" name="Google Shape;135;p18"/>
          <p:cNvSpPr txBox="1"/>
          <p:nvPr/>
        </p:nvSpPr>
        <p:spPr>
          <a:xfrm>
            <a:off x="6600056" y="1886468"/>
            <a:ext cx="5256584"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2400">
                <a:solidFill>
                  <a:schemeClr val="dk1"/>
                </a:solidFill>
                <a:latin typeface="Times New Roman"/>
                <a:ea typeface="Times New Roman"/>
                <a:cs typeface="Times New Roman"/>
                <a:sym typeface="Times New Roman"/>
              </a:rPr>
              <a:t>At the preparing period of the project, partners decided that we can teach some objectives of the partner countries curriculum through playing games. We designed all the project activities with this motto. Also playing game in the school always fun for everybody. </a:t>
            </a:r>
            <a:endParaRPr sz="2400">
              <a:solidFill>
                <a:schemeClr val="dk1"/>
              </a:solidFill>
              <a:latin typeface="Times New Roman"/>
              <a:ea typeface="Times New Roman"/>
              <a:cs typeface="Times New Roman"/>
              <a:sym typeface="Times New Roman"/>
            </a:endParaRPr>
          </a:p>
        </p:txBody>
      </p:sp>
      <p:sp>
        <p:nvSpPr>
          <p:cNvPr id="136" name="Google Shape;136;p18"/>
          <p:cNvSpPr txBox="1"/>
          <p:nvPr/>
        </p:nvSpPr>
        <p:spPr>
          <a:xfrm>
            <a:off x="2423592" y="6471544"/>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3</a:t>
            </a:r>
            <a:endParaRPr b="1" sz="1800">
              <a:solidFill>
                <a:schemeClr val="dk1"/>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9"/>
          <p:cNvPicPr preferRelativeResize="0"/>
          <p:nvPr>
            <p:ph idx="2" type="pic"/>
          </p:nvPr>
        </p:nvPicPr>
        <p:blipFill rotWithShape="1">
          <a:blip r:embed="rId3">
            <a:alphaModFix/>
          </a:blip>
          <a:srcRect b="0" l="0" r="0" t="0"/>
          <a:stretch/>
        </p:blipFill>
        <p:spPr>
          <a:xfrm>
            <a:off x="983432" y="1124744"/>
            <a:ext cx="3679768" cy="2448272"/>
          </a:xfrm>
          <a:prstGeom prst="rect">
            <a:avLst/>
          </a:prstGeom>
          <a:solidFill>
            <a:srgbClr val="D3E8F5"/>
          </a:solidFill>
          <a:ln>
            <a:noFill/>
          </a:ln>
        </p:spPr>
      </p:pic>
      <p:pic>
        <p:nvPicPr>
          <p:cNvPr id="143" name="Google Shape;143;p19"/>
          <p:cNvPicPr preferRelativeResize="0"/>
          <p:nvPr>
            <p:ph idx="3" type="pic"/>
          </p:nvPr>
        </p:nvPicPr>
        <p:blipFill rotWithShape="1">
          <a:blip r:embed="rId4">
            <a:alphaModFix/>
          </a:blip>
          <a:srcRect b="0" l="0" r="0" t="0"/>
          <a:stretch/>
        </p:blipFill>
        <p:spPr>
          <a:xfrm>
            <a:off x="5519936" y="1124744"/>
            <a:ext cx="3638453" cy="2046629"/>
          </a:xfrm>
          <a:prstGeom prst="rect">
            <a:avLst/>
          </a:prstGeom>
          <a:solidFill>
            <a:srgbClr val="D3E8F5"/>
          </a:solidFill>
          <a:ln>
            <a:noFill/>
          </a:ln>
        </p:spPr>
      </p:pic>
      <p:sp>
        <p:nvSpPr>
          <p:cNvPr id="144" name="Google Shape;144;p19"/>
          <p:cNvSpPr txBox="1"/>
          <p:nvPr/>
        </p:nvSpPr>
        <p:spPr>
          <a:xfrm>
            <a:off x="407368" y="5229200"/>
            <a:ext cx="11593288"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000">
                <a:solidFill>
                  <a:schemeClr val="dk1"/>
                </a:solidFill>
                <a:latin typeface="Times New Roman"/>
                <a:ea typeface="Times New Roman"/>
                <a:cs typeface="Times New Roman"/>
                <a:sym typeface="Times New Roman"/>
              </a:rPr>
              <a:t>Nowadays, an increasingly motionless lifestyle is adopted due to technological developments. One of the age groups influenced by this lifestyle is children. Motion is very important for the physical development of a child. Playing games prevent being motionless and it has a vital role in the development of the children. </a:t>
            </a:r>
            <a:endParaRPr b="1" sz="2000">
              <a:solidFill>
                <a:schemeClr val="dk1"/>
              </a:solidFill>
              <a:latin typeface="Times New Roman"/>
              <a:ea typeface="Times New Roman"/>
              <a:cs typeface="Times New Roman"/>
              <a:sym typeface="Times New Roman"/>
            </a:endParaRPr>
          </a:p>
        </p:txBody>
      </p:sp>
      <p:sp>
        <p:nvSpPr>
          <p:cNvPr id="145" name="Google Shape;145;p19"/>
          <p:cNvSpPr txBox="1"/>
          <p:nvPr/>
        </p:nvSpPr>
        <p:spPr>
          <a:xfrm>
            <a:off x="1127448" y="3861048"/>
            <a:ext cx="33843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chemeClr val="dk1"/>
                </a:solidFill>
                <a:latin typeface="Times New Roman"/>
                <a:ea typeface="Times New Roman"/>
                <a:cs typeface="Times New Roman"/>
                <a:sym typeface="Times New Roman"/>
              </a:rPr>
              <a:t>During the pandemic period children stayed at home.</a:t>
            </a:r>
            <a:endParaRPr b="1" sz="1800">
              <a:solidFill>
                <a:schemeClr val="dk1"/>
              </a:solidFill>
              <a:latin typeface="Times New Roman"/>
              <a:ea typeface="Times New Roman"/>
              <a:cs typeface="Times New Roman"/>
              <a:sym typeface="Times New Roman"/>
            </a:endParaRPr>
          </a:p>
        </p:txBody>
      </p:sp>
      <p:sp>
        <p:nvSpPr>
          <p:cNvPr id="146" name="Google Shape;146;p19"/>
          <p:cNvSpPr txBox="1"/>
          <p:nvPr/>
        </p:nvSpPr>
        <p:spPr>
          <a:xfrm>
            <a:off x="5535253" y="3642036"/>
            <a:ext cx="33843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chemeClr val="dk1"/>
                </a:solidFill>
                <a:latin typeface="Times New Roman"/>
                <a:ea typeface="Times New Roman"/>
                <a:cs typeface="Times New Roman"/>
                <a:sym typeface="Times New Roman"/>
              </a:rPr>
              <a:t>At the result of the motionless life style is obezite.</a:t>
            </a:r>
            <a:endParaRPr b="1" sz="1800">
              <a:solidFill>
                <a:schemeClr val="dk1"/>
              </a:solidFill>
              <a:latin typeface="Times New Roman"/>
              <a:ea typeface="Times New Roman"/>
              <a:cs typeface="Times New Roman"/>
              <a:sym typeface="Times New Roman"/>
            </a:endParaRPr>
          </a:p>
        </p:txBody>
      </p:sp>
      <p:sp>
        <p:nvSpPr>
          <p:cNvPr id="147" name="Google Shape;147;p19"/>
          <p:cNvSpPr txBox="1"/>
          <p:nvPr/>
        </p:nvSpPr>
        <p:spPr>
          <a:xfrm>
            <a:off x="9552384" y="3178474"/>
            <a:ext cx="237626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200">
                <a:solidFill>
                  <a:schemeClr val="dk1"/>
                </a:solidFill>
                <a:latin typeface="Times New Roman"/>
                <a:ea typeface="Times New Roman"/>
                <a:cs typeface="Times New Roman"/>
                <a:sym typeface="Times New Roman"/>
              </a:rPr>
              <a:t>SUMMARY</a:t>
            </a:r>
            <a:endParaRPr b="1" sz="3200">
              <a:solidFill>
                <a:schemeClr val="dk1"/>
              </a:solidFill>
              <a:latin typeface="Times New Roman"/>
              <a:ea typeface="Times New Roman"/>
              <a:cs typeface="Times New Roman"/>
              <a:sym typeface="Times New Roman"/>
            </a:endParaRPr>
          </a:p>
        </p:txBody>
      </p:sp>
      <p:sp>
        <p:nvSpPr>
          <p:cNvPr id="148" name="Google Shape;148;p19"/>
          <p:cNvSpPr txBox="1"/>
          <p:nvPr/>
        </p:nvSpPr>
        <p:spPr>
          <a:xfrm>
            <a:off x="2423592" y="6471544"/>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4</a:t>
            </a:r>
            <a:endParaRPr b="1" sz="1800">
              <a:solidFill>
                <a:schemeClr val="dk1"/>
              </a:solidFill>
              <a:latin typeface="Arial"/>
              <a:ea typeface="Arial"/>
              <a:cs typeface="Arial"/>
              <a:sym typeface="Arial"/>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0"/>
          <p:cNvPicPr preferRelativeResize="0"/>
          <p:nvPr>
            <p:ph idx="2" type="pic"/>
          </p:nvPr>
        </p:nvPicPr>
        <p:blipFill rotWithShape="1">
          <a:blip r:embed="rId3">
            <a:alphaModFix/>
          </a:blip>
          <a:srcRect b="0" l="0" r="0" t="0"/>
          <a:stretch/>
        </p:blipFill>
        <p:spPr>
          <a:xfrm>
            <a:off x="983432" y="1124744"/>
            <a:ext cx="4874224" cy="3251069"/>
          </a:xfrm>
          <a:prstGeom prst="rect">
            <a:avLst/>
          </a:prstGeom>
          <a:solidFill>
            <a:srgbClr val="D3E8F5"/>
          </a:solidFill>
          <a:ln>
            <a:noFill/>
          </a:ln>
        </p:spPr>
      </p:pic>
      <p:pic>
        <p:nvPicPr>
          <p:cNvPr id="155" name="Google Shape;155;p20"/>
          <p:cNvPicPr preferRelativeResize="0"/>
          <p:nvPr>
            <p:ph idx="3" type="pic"/>
          </p:nvPr>
        </p:nvPicPr>
        <p:blipFill rotWithShape="1">
          <a:blip r:embed="rId4">
            <a:alphaModFix/>
          </a:blip>
          <a:srcRect b="0" l="0" r="0" t="0"/>
          <a:stretch/>
        </p:blipFill>
        <p:spPr>
          <a:xfrm>
            <a:off x="6487326" y="1064768"/>
            <a:ext cx="2633010" cy="1723995"/>
          </a:xfrm>
          <a:prstGeom prst="rect">
            <a:avLst/>
          </a:prstGeom>
          <a:solidFill>
            <a:srgbClr val="D3E8F5"/>
          </a:solidFill>
          <a:ln>
            <a:noFill/>
          </a:ln>
        </p:spPr>
      </p:pic>
      <p:pic>
        <p:nvPicPr>
          <p:cNvPr id="156" name="Google Shape;156;p20"/>
          <p:cNvPicPr preferRelativeResize="0"/>
          <p:nvPr>
            <p:ph idx="4" type="pic"/>
          </p:nvPr>
        </p:nvPicPr>
        <p:blipFill rotWithShape="1">
          <a:blip r:embed="rId5">
            <a:alphaModFix/>
          </a:blip>
          <a:srcRect b="0" l="0" r="0" t="0"/>
          <a:stretch/>
        </p:blipFill>
        <p:spPr>
          <a:xfrm>
            <a:off x="6487326" y="3140968"/>
            <a:ext cx="2633010" cy="1737787"/>
          </a:xfrm>
          <a:prstGeom prst="rect">
            <a:avLst/>
          </a:prstGeom>
          <a:solidFill>
            <a:srgbClr val="D3E8F5"/>
          </a:solidFill>
          <a:ln>
            <a:noFill/>
          </a:ln>
        </p:spPr>
      </p:pic>
      <p:sp>
        <p:nvSpPr>
          <p:cNvPr id="157" name="Google Shape;157;p20"/>
          <p:cNvSpPr txBox="1"/>
          <p:nvPr/>
        </p:nvSpPr>
        <p:spPr>
          <a:xfrm>
            <a:off x="263352" y="5184280"/>
            <a:ext cx="11737304"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000">
                <a:solidFill>
                  <a:schemeClr val="dk1"/>
                </a:solidFill>
                <a:latin typeface="Times New Roman"/>
                <a:ea typeface="Times New Roman"/>
                <a:cs typeface="Times New Roman"/>
                <a:sym typeface="Times New Roman"/>
              </a:rPr>
              <a:t>Research in child development over decades as well as modern neuroscience clearly show that young children learn best when they are active. That means they get to put their hands on things, interact with other kids and adults, move a lot, create, play. Playing game is the most natural learning environment.</a:t>
            </a:r>
            <a:endParaRPr b="1" sz="2000">
              <a:solidFill>
                <a:schemeClr val="dk1"/>
              </a:solidFill>
              <a:latin typeface="Times New Roman"/>
              <a:ea typeface="Times New Roman"/>
              <a:cs typeface="Times New Roman"/>
              <a:sym typeface="Times New Roman"/>
            </a:endParaRPr>
          </a:p>
        </p:txBody>
      </p:sp>
      <p:sp>
        <p:nvSpPr>
          <p:cNvPr id="158" name="Google Shape;158;p20"/>
          <p:cNvSpPr txBox="1"/>
          <p:nvPr/>
        </p:nvSpPr>
        <p:spPr>
          <a:xfrm>
            <a:off x="2423592" y="6471544"/>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5</a:t>
            </a:r>
            <a:endParaRPr b="1" sz="1800">
              <a:solidFill>
                <a:schemeClr val="dk1"/>
              </a:solidFill>
              <a:latin typeface="Arial"/>
              <a:ea typeface="Arial"/>
              <a:cs typeface="Arial"/>
              <a:sym typeface="Aria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nvSpPr>
        <p:spPr>
          <a:xfrm>
            <a:off x="1559496" y="332656"/>
            <a:ext cx="91450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chemeClr val="dk1"/>
                </a:solidFill>
                <a:latin typeface="Times New Roman"/>
                <a:ea typeface="Times New Roman"/>
                <a:cs typeface="Times New Roman"/>
                <a:sym typeface="Times New Roman"/>
              </a:rPr>
              <a:t>OBJECTIVES OF THE PARTNERSHIP</a:t>
            </a:r>
            <a:endParaRPr b="1" sz="4000">
              <a:solidFill>
                <a:schemeClr val="dk1"/>
              </a:solidFill>
              <a:latin typeface="Times New Roman"/>
              <a:ea typeface="Times New Roman"/>
              <a:cs typeface="Times New Roman"/>
              <a:sym typeface="Times New Roman"/>
            </a:endParaRPr>
          </a:p>
        </p:txBody>
      </p:sp>
      <p:sp>
        <p:nvSpPr>
          <p:cNvPr id="165" name="Google Shape;165;p21"/>
          <p:cNvSpPr txBox="1"/>
          <p:nvPr/>
        </p:nvSpPr>
        <p:spPr>
          <a:xfrm>
            <a:off x="3071664" y="2276872"/>
            <a:ext cx="5976664"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2000">
                <a:solidFill>
                  <a:schemeClr val="dk1"/>
                </a:solidFill>
                <a:latin typeface="Times New Roman"/>
                <a:ea typeface="Times New Roman"/>
                <a:cs typeface="Times New Roman"/>
                <a:sym typeface="Times New Roman"/>
              </a:rPr>
              <a:t>       General aim of our project is creating the right learning environment with carefully organised games where every child feels comfortable through cross-border cooperation to strengthen quality of preschool education on partner schools.</a:t>
            </a:r>
            <a:endParaRPr b="1" sz="2000">
              <a:solidFill>
                <a:schemeClr val="dk1"/>
              </a:solidFill>
              <a:latin typeface="Times New Roman"/>
              <a:ea typeface="Times New Roman"/>
              <a:cs typeface="Times New Roman"/>
              <a:sym typeface="Times New Roman"/>
            </a:endParaRPr>
          </a:p>
        </p:txBody>
      </p:sp>
      <p:sp>
        <p:nvSpPr>
          <p:cNvPr id="166" name="Google Shape;166;p21"/>
          <p:cNvSpPr txBox="1"/>
          <p:nvPr/>
        </p:nvSpPr>
        <p:spPr>
          <a:xfrm>
            <a:off x="2284288" y="6309320"/>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6</a:t>
            </a:r>
            <a:endParaRPr b="1"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nvSpPr>
        <p:spPr>
          <a:xfrm>
            <a:off x="191344" y="908720"/>
            <a:ext cx="11809312" cy="3816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Also our aims;</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develop games with observation forms to support the individuality, self-confidence and integrity of children</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supporting children's language development through games</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encourage children to feel sociable by helping each other to respect each other</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improve pupil’s creativity and problem solving skills through games and coding</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develop pupil's motor skills and muscles through games</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prevent motionless life style with games</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improve knowledge of the pupils, teachers and staff on European Union, European languages and cultural diversity</a:t>
            </a:r>
            <a:endParaRPr/>
          </a:p>
          <a:p>
            <a:pPr indent="0" lvl="0" marL="0" marR="0" rtl="0" algn="l">
              <a:spcBef>
                <a:spcPts val="0"/>
              </a:spcBef>
              <a:spcAft>
                <a:spcPts val="0"/>
              </a:spcAft>
              <a:buNone/>
            </a:pPr>
            <a:r>
              <a:rPr b="1" lang="tr-TR" sz="2200">
                <a:solidFill>
                  <a:schemeClr val="dk1"/>
                </a:solidFill>
                <a:latin typeface="Times New Roman"/>
                <a:ea typeface="Times New Roman"/>
                <a:cs typeface="Times New Roman"/>
                <a:sym typeface="Times New Roman"/>
              </a:rPr>
              <a:t>-To encourage educational staff to learn foreign language and promote respecting other cultures</a:t>
            </a:r>
            <a:endParaRPr b="1" sz="2200">
              <a:solidFill>
                <a:schemeClr val="dk1"/>
              </a:solidFill>
              <a:latin typeface="Times New Roman"/>
              <a:ea typeface="Times New Roman"/>
              <a:cs typeface="Times New Roman"/>
              <a:sym typeface="Times New Roman"/>
            </a:endParaRPr>
          </a:p>
        </p:txBody>
      </p:sp>
      <p:sp>
        <p:nvSpPr>
          <p:cNvPr id="173" name="Google Shape;173;p22"/>
          <p:cNvSpPr txBox="1"/>
          <p:nvPr/>
        </p:nvSpPr>
        <p:spPr>
          <a:xfrm>
            <a:off x="1523492" y="42919"/>
            <a:ext cx="91450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4000">
                <a:solidFill>
                  <a:schemeClr val="dk1"/>
                </a:solidFill>
                <a:latin typeface="Times New Roman"/>
                <a:ea typeface="Times New Roman"/>
                <a:cs typeface="Times New Roman"/>
                <a:sym typeface="Times New Roman"/>
              </a:rPr>
              <a:t>OBJECTIVES OF THE PARTNERSHIP</a:t>
            </a:r>
            <a:endParaRPr b="1" sz="4000">
              <a:solidFill>
                <a:schemeClr val="dk1"/>
              </a:solidFill>
              <a:latin typeface="Times New Roman"/>
              <a:ea typeface="Times New Roman"/>
              <a:cs typeface="Times New Roman"/>
              <a:sym typeface="Times New Roman"/>
            </a:endParaRPr>
          </a:p>
        </p:txBody>
      </p:sp>
      <p:sp>
        <p:nvSpPr>
          <p:cNvPr id="174" name="Google Shape;174;p22"/>
          <p:cNvSpPr txBox="1"/>
          <p:nvPr/>
        </p:nvSpPr>
        <p:spPr>
          <a:xfrm>
            <a:off x="2423592" y="6381328"/>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7</a:t>
            </a:r>
            <a:endParaRPr b="1" sz="1800">
              <a:solidFill>
                <a:schemeClr val="dk1"/>
              </a:solidFill>
              <a:latin typeface="Arial"/>
              <a:ea typeface="Arial"/>
              <a:cs typeface="Arial"/>
              <a:sym typeface="Arial"/>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3"/>
          <p:cNvPicPr preferRelativeResize="0"/>
          <p:nvPr>
            <p:ph idx="2" type="pic"/>
          </p:nvPr>
        </p:nvPicPr>
        <p:blipFill rotWithShape="1">
          <a:blip r:embed="rId3">
            <a:alphaModFix/>
          </a:blip>
          <a:srcRect b="0" l="0" r="0" t="0"/>
          <a:stretch/>
        </p:blipFill>
        <p:spPr>
          <a:xfrm>
            <a:off x="4424435" y="439513"/>
            <a:ext cx="4748594" cy="2671084"/>
          </a:xfrm>
          <a:prstGeom prst="rect">
            <a:avLst/>
          </a:prstGeom>
          <a:solidFill>
            <a:srgbClr val="D3E8F5"/>
          </a:solidFill>
          <a:ln>
            <a:noFill/>
          </a:ln>
        </p:spPr>
      </p:pic>
      <p:pic>
        <p:nvPicPr>
          <p:cNvPr id="181" name="Google Shape;181;p23"/>
          <p:cNvPicPr preferRelativeResize="0"/>
          <p:nvPr>
            <p:ph idx="3" type="pic"/>
          </p:nvPr>
        </p:nvPicPr>
        <p:blipFill rotWithShape="1">
          <a:blip r:embed="rId4">
            <a:alphaModFix/>
          </a:blip>
          <a:srcRect b="0" l="0" r="0" t="0"/>
          <a:stretch/>
        </p:blipFill>
        <p:spPr>
          <a:xfrm>
            <a:off x="1487488" y="436315"/>
            <a:ext cx="1800200" cy="1800200"/>
          </a:xfrm>
          <a:prstGeom prst="rect">
            <a:avLst/>
          </a:prstGeom>
          <a:solidFill>
            <a:srgbClr val="D3E8F5"/>
          </a:solidFill>
          <a:ln>
            <a:noFill/>
          </a:ln>
        </p:spPr>
      </p:pic>
      <p:pic>
        <p:nvPicPr>
          <p:cNvPr id="182" name="Google Shape;182;p23"/>
          <p:cNvPicPr preferRelativeResize="0"/>
          <p:nvPr>
            <p:ph idx="4" type="pic"/>
          </p:nvPr>
        </p:nvPicPr>
        <p:blipFill rotWithShape="1">
          <a:blip r:embed="rId5">
            <a:alphaModFix/>
          </a:blip>
          <a:srcRect b="0" l="0" r="0" t="0"/>
          <a:stretch/>
        </p:blipFill>
        <p:spPr>
          <a:xfrm>
            <a:off x="1455344" y="2564904"/>
            <a:ext cx="1958162" cy="1728192"/>
          </a:xfrm>
          <a:prstGeom prst="rect">
            <a:avLst/>
          </a:prstGeom>
          <a:solidFill>
            <a:srgbClr val="D3E8F5"/>
          </a:solidFill>
          <a:ln>
            <a:noFill/>
          </a:ln>
        </p:spPr>
      </p:pic>
      <p:pic>
        <p:nvPicPr>
          <p:cNvPr id="183" name="Google Shape;183;p23"/>
          <p:cNvPicPr preferRelativeResize="0"/>
          <p:nvPr>
            <p:ph idx="5" type="pic"/>
          </p:nvPr>
        </p:nvPicPr>
        <p:blipFill rotWithShape="1">
          <a:blip r:embed="rId6">
            <a:alphaModFix/>
          </a:blip>
          <a:srcRect b="0" l="0" r="0" t="0"/>
          <a:stretch/>
        </p:blipFill>
        <p:spPr>
          <a:xfrm>
            <a:off x="983432" y="4662857"/>
            <a:ext cx="2851762" cy="1631207"/>
          </a:xfrm>
          <a:prstGeom prst="rect">
            <a:avLst/>
          </a:prstGeom>
          <a:solidFill>
            <a:srgbClr val="D3E8F5"/>
          </a:solidFill>
          <a:ln>
            <a:noFill/>
          </a:ln>
        </p:spPr>
      </p:pic>
      <p:pic>
        <p:nvPicPr>
          <p:cNvPr id="184" name="Google Shape;184;p23"/>
          <p:cNvPicPr preferRelativeResize="0"/>
          <p:nvPr>
            <p:ph idx="6" type="pic"/>
          </p:nvPr>
        </p:nvPicPr>
        <p:blipFill rotWithShape="1">
          <a:blip r:embed="rId7">
            <a:alphaModFix/>
          </a:blip>
          <a:srcRect b="0" l="0" r="0" t="0"/>
          <a:stretch/>
        </p:blipFill>
        <p:spPr>
          <a:xfrm>
            <a:off x="4424435" y="3622980"/>
            <a:ext cx="4748594" cy="2671084"/>
          </a:xfrm>
          <a:prstGeom prst="rect">
            <a:avLst/>
          </a:prstGeom>
          <a:solidFill>
            <a:srgbClr val="D3E8F5"/>
          </a:solidFill>
          <a:ln>
            <a:noFill/>
          </a:ln>
        </p:spPr>
      </p:pic>
      <p:sp>
        <p:nvSpPr>
          <p:cNvPr id="185" name="Google Shape;185;p23"/>
          <p:cNvSpPr txBox="1"/>
          <p:nvPr/>
        </p:nvSpPr>
        <p:spPr>
          <a:xfrm>
            <a:off x="9173029" y="260648"/>
            <a:ext cx="3143672"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600">
                <a:solidFill>
                  <a:schemeClr val="dk1"/>
                </a:solidFill>
                <a:latin typeface="Times New Roman"/>
                <a:ea typeface="Times New Roman"/>
                <a:cs typeface="Times New Roman"/>
                <a:sym typeface="Times New Roman"/>
              </a:rPr>
              <a:t>TARGET GROUP AND METHODOLOGY</a:t>
            </a:r>
            <a:endParaRPr b="1" sz="2600">
              <a:solidFill>
                <a:schemeClr val="dk1"/>
              </a:solidFill>
              <a:latin typeface="Times New Roman"/>
              <a:ea typeface="Times New Roman"/>
              <a:cs typeface="Times New Roman"/>
              <a:sym typeface="Times New Roman"/>
            </a:endParaRPr>
          </a:p>
        </p:txBody>
      </p:sp>
      <p:sp>
        <p:nvSpPr>
          <p:cNvPr id="186" name="Google Shape;186;p23"/>
          <p:cNvSpPr txBox="1"/>
          <p:nvPr/>
        </p:nvSpPr>
        <p:spPr>
          <a:xfrm>
            <a:off x="2423592" y="6471544"/>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8</a:t>
            </a:r>
            <a:endParaRPr b="1"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4"/>
          <p:cNvPicPr preferRelativeResize="0"/>
          <p:nvPr>
            <p:ph idx="2" type="pic"/>
          </p:nvPr>
        </p:nvPicPr>
        <p:blipFill rotWithShape="1">
          <a:blip r:embed="rId3">
            <a:alphaModFix/>
          </a:blip>
          <a:srcRect b="9935" l="0" r="0" t="9936"/>
          <a:stretch/>
        </p:blipFill>
        <p:spPr>
          <a:xfrm>
            <a:off x="4424435" y="423096"/>
            <a:ext cx="4748594" cy="2677481"/>
          </a:xfrm>
          <a:prstGeom prst="rect">
            <a:avLst/>
          </a:prstGeom>
          <a:solidFill>
            <a:srgbClr val="D3E8F5"/>
          </a:solidFill>
          <a:ln>
            <a:noFill/>
          </a:ln>
        </p:spPr>
      </p:pic>
      <p:pic>
        <p:nvPicPr>
          <p:cNvPr id="192" name="Google Shape;192;p24"/>
          <p:cNvPicPr preferRelativeResize="0"/>
          <p:nvPr>
            <p:ph idx="3" type="pic"/>
          </p:nvPr>
        </p:nvPicPr>
        <p:blipFill rotWithShape="1">
          <a:blip r:embed="rId4">
            <a:alphaModFix/>
          </a:blip>
          <a:srcRect b="0" l="1231" r="1231" t="0"/>
          <a:stretch/>
        </p:blipFill>
        <p:spPr>
          <a:xfrm>
            <a:off x="1013022" y="538232"/>
            <a:ext cx="2752545" cy="1587658"/>
          </a:xfrm>
          <a:prstGeom prst="rect">
            <a:avLst/>
          </a:prstGeom>
          <a:solidFill>
            <a:srgbClr val="D3E8F5"/>
          </a:solidFill>
          <a:ln>
            <a:noFill/>
          </a:ln>
        </p:spPr>
      </p:pic>
      <p:pic>
        <p:nvPicPr>
          <p:cNvPr id="193" name="Google Shape;193;p24"/>
          <p:cNvPicPr preferRelativeResize="0"/>
          <p:nvPr>
            <p:ph idx="4" type="pic"/>
          </p:nvPr>
        </p:nvPicPr>
        <p:blipFill rotWithShape="1">
          <a:blip r:embed="rId5">
            <a:alphaModFix/>
          </a:blip>
          <a:srcRect b="1362" l="0" r="0" t="1363"/>
          <a:stretch/>
        </p:blipFill>
        <p:spPr>
          <a:xfrm>
            <a:off x="1013022" y="2631870"/>
            <a:ext cx="2752545" cy="1587658"/>
          </a:xfrm>
          <a:prstGeom prst="rect">
            <a:avLst/>
          </a:prstGeom>
          <a:solidFill>
            <a:srgbClr val="D3E8F5"/>
          </a:solidFill>
          <a:ln>
            <a:noFill/>
          </a:ln>
        </p:spPr>
      </p:pic>
      <p:pic>
        <p:nvPicPr>
          <p:cNvPr id="194" name="Google Shape;194;p24"/>
          <p:cNvPicPr preferRelativeResize="0"/>
          <p:nvPr>
            <p:ph idx="5" type="pic"/>
          </p:nvPr>
        </p:nvPicPr>
        <p:blipFill rotWithShape="1">
          <a:blip r:embed="rId6">
            <a:alphaModFix/>
          </a:blip>
          <a:srcRect b="6679" l="0" r="0" t="6680"/>
          <a:stretch/>
        </p:blipFill>
        <p:spPr>
          <a:xfrm>
            <a:off x="1013022" y="4725508"/>
            <a:ext cx="2752545" cy="1587658"/>
          </a:xfrm>
          <a:prstGeom prst="rect">
            <a:avLst/>
          </a:prstGeom>
          <a:solidFill>
            <a:srgbClr val="D3E8F5"/>
          </a:solidFill>
          <a:ln>
            <a:noFill/>
          </a:ln>
        </p:spPr>
      </p:pic>
      <p:pic>
        <p:nvPicPr>
          <p:cNvPr id="195" name="Google Shape;195;p24"/>
          <p:cNvPicPr preferRelativeResize="0"/>
          <p:nvPr>
            <p:ph idx="6" type="pic"/>
          </p:nvPr>
        </p:nvPicPr>
        <p:blipFill rotWithShape="1">
          <a:blip r:embed="rId7">
            <a:alphaModFix/>
          </a:blip>
          <a:srcRect b="0" l="3343" r="3342" t="0"/>
          <a:stretch/>
        </p:blipFill>
        <p:spPr>
          <a:xfrm>
            <a:off x="4424435" y="3619782"/>
            <a:ext cx="4748594" cy="2677481"/>
          </a:xfrm>
          <a:prstGeom prst="rect">
            <a:avLst/>
          </a:prstGeom>
          <a:solidFill>
            <a:srgbClr val="D3E8F5"/>
          </a:solidFill>
          <a:ln>
            <a:noFill/>
          </a:ln>
        </p:spPr>
      </p:pic>
      <p:sp>
        <p:nvSpPr>
          <p:cNvPr id="196" name="Google Shape;196;p24"/>
          <p:cNvSpPr txBox="1"/>
          <p:nvPr/>
        </p:nvSpPr>
        <p:spPr>
          <a:xfrm>
            <a:off x="9624392" y="436315"/>
            <a:ext cx="2448272" cy="130516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tr-TR" sz="2800">
                <a:solidFill>
                  <a:schemeClr val="dk1"/>
                </a:solidFill>
                <a:latin typeface="Times New Roman"/>
                <a:ea typeface="Times New Roman"/>
                <a:cs typeface="Times New Roman"/>
                <a:sym typeface="Times New Roman"/>
              </a:rPr>
              <a:t>EXPECTED IMPACT</a:t>
            </a:r>
            <a:endParaRPr b="1" sz="2800">
              <a:solidFill>
                <a:schemeClr val="dk1"/>
              </a:solidFill>
              <a:latin typeface="Times New Roman"/>
              <a:ea typeface="Times New Roman"/>
              <a:cs typeface="Times New Roman"/>
              <a:sym typeface="Times New Roman"/>
            </a:endParaRPr>
          </a:p>
        </p:txBody>
      </p:sp>
      <p:sp>
        <p:nvSpPr>
          <p:cNvPr id="197" name="Google Shape;197;p24"/>
          <p:cNvSpPr txBox="1"/>
          <p:nvPr/>
        </p:nvSpPr>
        <p:spPr>
          <a:xfrm>
            <a:off x="2423592" y="6471544"/>
            <a:ext cx="7920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Arial"/>
                <a:ea typeface="Arial"/>
                <a:cs typeface="Arial"/>
                <a:sym typeface="Arial"/>
              </a:rPr>
              <a:t>9</a:t>
            </a:r>
            <a:endParaRPr b="1"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kadaş Olan Çocuklar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