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2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7B334-9745-4BEA-B1B6-8EBCC9F3F413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592E2-24E1-403A-BB1B-8A58E9B59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498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748A0-EF08-46DC-8279-D004E0C27D8F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804E7-2E78-4E90-8388-8443017F33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04E7-2E78-4E90-8388-8443017F33C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47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48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85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42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29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25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87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351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42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29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29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53C8-9F79-4166-819E-F166C89727C2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697E7-7632-42EB-AB88-9CB890C2C9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NULL" TargetMode="External"/><Relationship Id="rId7" Type="http://schemas.openxmlformats.org/officeDocument/2006/relationships/image" Target="../media/image1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slide" Target="slide1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15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5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5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microsoft.com/office/2007/relationships/media" Target="../media/media1.m4a"/><Relationship Id="rId16" Type="http://schemas.openxmlformats.org/officeDocument/2006/relationships/slide" Target="slide14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5" Type="http://schemas.openxmlformats.org/officeDocument/2006/relationships/image" Target="../media/image3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slide" Target="slide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5.jpeg"/><Relationship Id="rId5" Type="http://schemas.microsoft.com/office/2007/relationships/media" Target="../media/media7.m4a"/><Relationship Id="rId10" Type="http://schemas.openxmlformats.org/officeDocument/2006/relationships/image" Target="../media/image14.jpeg"/><Relationship Id="rId4" Type="http://schemas.openxmlformats.org/officeDocument/2006/relationships/audio" Target="../media/media6.m4a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15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8551" y="259307"/>
            <a:ext cx="9126666" cy="3201255"/>
          </a:xfrm>
        </p:spPr>
        <p:txBody>
          <a:bodyPr>
            <a:noAutofit/>
          </a:bodyPr>
          <a:lstStyle/>
          <a:p>
            <a:r>
              <a:rPr lang="es-E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ALUMNOS</a:t>
            </a:r>
            <a:br>
              <a:rPr lang="es-E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5º Y 6º </a:t>
            </a:r>
            <a:br>
              <a:rPr lang="es-E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ED. PRIMARIA</a:t>
            </a:r>
            <a:endParaRPr lang="es-E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76487" y="3575715"/>
            <a:ext cx="9126666" cy="2324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4400" dirty="0">
                <a:solidFill>
                  <a:srgbClr val="212121"/>
                </a:solidFill>
                <a:latin typeface="inherit"/>
              </a:rPr>
              <a:t>THE STUDENTS </a:t>
            </a:r>
            <a:endParaRPr lang="es-ES" altLang="es-ES" sz="4400" dirty="0" smtClean="0">
              <a:solidFill>
                <a:srgbClr val="212121"/>
              </a:solidFill>
              <a:latin typeface="inherit"/>
            </a:endParaRP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4400" dirty="0" smtClean="0">
                <a:solidFill>
                  <a:srgbClr val="212121"/>
                </a:solidFill>
                <a:latin typeface="inherit"/>
              </a:rPr>
              <a:t>OF </a:t>
            </a:r>
            <a:r>
              <a:rPr lang="es-ES" altLang="es-ES" sz="4400" dirty="0">
                <a:solidFill>
                  <a:srgbClr val="212121"/>
                </a:solidFill>
                <a:latin typeface="inherit"/>
              </a:rPr>
              <a:t>5th AND 6th </a:t>
            </a:r>
            <a:endParaRPr lang="es-ES" altLang="es-ES" sz="4400" dirty="0" smtClean="0">
              <a:solidFill>
                <a:srgbClr val="212121"/>
              </a:solidFill>
              <a:latin typeface="inherit"/>
            </a:endParaRP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4400" dirty="0" smtClean="0">
                <a:solidFill>
                  <a:srgbClr val="212121"/>
                </a:solidFill>
                <a:latin typeface="inherit"/>
              </a:rPr>
              <a:t>EDUCATION </a:t>
            </a:r>
            <a:r>
              <a:rPr lang="es-ES" altLang="es-ES" sz="4400" dirty="0">
                <a:solidFill>
                  <a:srgbClr val="212121"/>
                </a:solidFill>
                <a:latin typeface="inherit"/>
              </a:rPr>
              <a:t>ELEMENTARY</a:t>
            </a:r>
            <a:r>
              <a:rPr lang="es-ES" altLang="es-ES" sz="4400" dirty="0"/>
              <a:t> </a:t>
            </a:r>
            <a:endParaRPr lang="es-ES" altLang="es-E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xit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hamed prima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2939" y="2122537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64552" y="-1"/>
            <a:ext cx="9082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EDUCATION CLASSROOMS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" y="707886"/>
            <a:ext cx="6113606" cy="34389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7028" y="3080167"/>
            <a:ext cx="6309360" cy="3549015"/>
          </a:xfrm>
          <a:prstGeom prst="rect">
            <a:avLst/>
          </a:prstGeom>
        </p:spPr>
      </p:pic>
      <p:sp>
        <p:nvSpPr>
          <p:cNvPr id="8" name="CuadroTexto 7">
            <a:hlinkClick r:id="rId7" action="ppaction://hlinksldjump"/>
          </p:cNvPr>
          <p:cNvSpPr txBox="1"/>
          <p:nvPr/>
        </p:nvSpPr>
        <p:spPr>
          <a:xfrm>
            <a:off x="1669774" y="5479673"/>
            <a:ext cx="26042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42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2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SIC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3627" y="4036477"/>
            <a:ext cx="609600" cy="609600"/>
          </a:xfrm>
          <a:prstGeom prst="rect">
            <a:avLst/>
          </a:prstGeom>
        </p:spPr>
      </p:pic>
      <p:pic>
        <p:nvPicPr>
          <p:cNvPr id="6" name="MUSIC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1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8119" y="1891748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93352" y="0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MUSIC ROOM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227" y="707886"/>
            <a:ext cx="10058400" cy="5657850"/>
          </a:xfrm>
          <a:prstGeom prst="rect">
            <a:avLst/>
          </a:prstGeom>
        </p:spPr>
      </p:pic>
      <p:sp>
        <p:nvSpPr>
          <p:cNvPr id="8" name="CuadroTexto 7">
            <a:hlinkClick r:id="rId8" action="ppaction://hlinksldjump"/>
          </p:cNvPr>
          <p:cNvSpPr txBox="1"/>
          <p:nvPr/>
        </p:nvSpPr>
        <p:spPr>
          <a:xfrm>
            <a:off x="11125752" y="4169023"/>
            <a:ext cx="80239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4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324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8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77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93352" y="0"/>
            <a:ext cx="6237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CLASSROOM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NFORMATIC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0957" y="1110972"/>
            <a:ext cx="609600" cy="609600"/>
          </a:xfrm>
          <a:prstGeom prst="rect">
            <a:avLst/>
          </a:prstGeom>
        </p:spPr>
      </p:pic>
      <p:sp>
        <p:nvSpPr>
          <p:cNvPr id="6" name="CuadroTexto 5">
            <a:hlinkClick r:id="rId5" action="ppaction://hlinksldjump"/>
          </p:cNvPr>
          <p:cNvSpPr txBox="1"/>
          <p:nvPr/>
        </p:nvSpPr>
        <p:spPr>
          <a:xfrm>
            <a:off x="10776785" y="3420890"/>
            <a:ext cx="102852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1" y="70788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40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BLIOTE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3749" y="3396495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68563" y="0"/>
            <a:ext cx="2405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4549" y="722195"/>
            <a:ext cx="10058400" cy="5657850"/>
          </a:xfrm>
          <a:prstGeom prst="rect">
            <a:avLst/>
          </a:prstGeom>
        </p:spPr>
      </p:pic>
      <p:sp>
        <p:nvSpPr>
          <p:cNvPr id="7" name="CuadroTexto 6">
            <a:hlinkClick r:id="rId6" action="ppaction://hlinksldjump"/>
          </p:cNvPr>
          <p:cNvSpPr txBox="1"/>
          <p:nvPr/>
        </p:nvSpPr>
        <p:spPr>
          <a:xfrm>
            <a:off x="11113579" y="4187689"/>
            <a:ext cx="8009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4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4852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48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67225" y="13063"/>
            <a:ext cx="4572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9" y="720949"/>
            <a:ext cx="5547636" cy="3120545"/>
          </a:xfrm>
          <a:prstGeom prst="rect">
            <a:avLst/>
          </a:prstGeom>
        </p:spPr>
      </p:pic>
      <p:pic>
        <p:nvPicPr>
          <p:cNvPr id="9" name="SOUFIANE Administrac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7550" y="720949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hlinkClick r:id="rId6" action="ppaction://hlinksldjump"/>
          </p:cNvPr>
          <p:cNvSpPr txBox="1"/>
          <p:nvPr/>
        </p:nvSpPr>
        <p:spPr>
          <a:xfrm>
            <a:off x="9670647" y="4241751"/>
            <a:ext cx="85967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4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63" y="720949"/>
            <a:ext cx="5547635" cy="31205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4" y="3710485"/>
            <a:ext cx="5595582" cy="31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104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6141"/>
            <a:ext cx="1182188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75973" y="61670"/>
            <a:ext cx="4635988" cy="644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C.E.I.P. PEDRO DE ESTOPIÑÁN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00859"/>
            <a:ext cx="575973" cy="767964"/>
          </a:xfrm>
          <a:prstGeom prst="rect">
            <a:avLst/>
          </a:prstGeom>
        </p:spPr>
      </p:pic>
      <p:sp>
        <p:nvSpPr>
          <p:cNvPr id="7" name="CuadroTexto 6">
            <a:hlinkClick r:id="rId4" action="ppaction://hlinksldjump"/>
          </p:cNvPr>
          <p:cNvSpPr txBox="1"/>
          <p:nvPr/>
        </p:nvSpPr>
        <p:spPr>
          <a:xfrm>
            <a:off x="5643156" y="637883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8" name="CuadroTexto 7">
            <a:hlinkClick r:id="rId5" action="ppaction://hlinksldjump"/>
          </p:cNvPr>
          <p:cNvSpPr txBox="1"/>
          <p:nvPr/>
        </p:nvSpPr>
        <p:spPr>
          <a:xfrm>
            <a:off x="3461849" y="5660334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9" name="CuadroTexto 8">
            <a:hlinkClick r:id="rId6" action="ppaction://hlinksldjump"/>
          </p:cNvPr>
          <p:cNvSpPr txBox="1"/>
          <p:nvPr/>
        </p:nvSpPr>
        <p:spPr>
          <a:xfrm>
            <a:off x="2728315" y="2813981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10" name="CuadroTexto 9">
            <a:hlinkClick r:id="rId7" action="ppaction://hlinksldjump"/>
          </p:cNvPr>
          <p:cNvSpPr txBox="1"/>
          <p:nvPr/>
        </p:nvSpPr>
        <p:spPr>
          <a:xfrm>
            <a:off x="5211961" y="3597480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</a:p>
        </p:txBody>
      </p:sp>
      <p:sp>
        <p:nvSpPr>
          <p:cNvPr id="11" name="CuadroTexto 10">
            <a:hlinkClick r:id="rId8" action="ppaction://hlinksldjump"/>
          </p:cNvPr>
          <p:cNvSpPr txBox="1"/>
          <p:nvPr/>
        </p:nvSpPr>
        <p:spPr>
          <a:xfrm>
            <a:off x="9622216" y="6194173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</a:p>
        </p:txBody>
      </p:sp>
      <p:sp>
        <p:nvSpPr>
          <p:cNvPr id="12" name="CuadroTexto 11">
            <a:hlinkClick r:id="rId9" action="ppaction://hlinksldjump"/>
          </p:cNvPr>
          <p:cNvSpPr txBox="1"/>
          <p:nvPr/>
        </p:nvSpPr>
        <p:spPr>
          <a:xfrm>
            <a:off x="6146074" y="434500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</a:p>
        </p:txBody>
      </p:sp>
      <p:sp>
        <p:nvSpPr>
          <p:cNvPr id="13" name="CuadroTexto 12">
            <a:hlinkClick r:id="rId10" action="ppaction://hlinksldjump"/>
          </p:cNvPr>
          <p:cNvSpPr txBox="1"/>
          <p:nvPr/>
        </p:nvSpPr>
        <p:spPr>
          <a:xfrm>
            <a:off x="3627501" y="3975677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</a:p>
        </p:txBody>
      </p:sp>
      <p:sp>
        <p:nvSpPr>
          <p:cNvPr id="14" name="CuadroTexto 13">
            <a:hlinkClick r:id="rId11" action="ppaction://hlinksldjump"/>
          </p:cNvPr>
          <p:cNvSpPr txBox="1"/>
          <p:nvPr/>
        </p:nvSpPr>
        <p:spPr>
          <a:xfrm>
            <a:off x="3962970" y="434500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987453" y="217333"/>
            <a:ext cx="365497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212121"/>
                </a:solidFill>
                <a:latin typeface="inherit"/>
              </a:rPr>
              <a:t>CLICK ON ANY NUMBER TO SEE DIFFERENT PARTS OF THE SCHOOL</a:t>
            </a:r>
            <a:r>
              <a:rPr lang="es-ES" altLang="es-ES" sz="1600" dirty="0"/>
              <a:t> </a:t>
            </a:r>
            <a:endParaRPr lang="es-ES" altLang="es-ES" sz="2800" dirty="0">
              <a:latin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041599" y="1689585"/>
            <a:ext cx="360082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212121"/>
                </a:solidFill>
                <a:latin typeface="inherit"/>
              </a:rPr>
              <a:t>ON ANY SLIDE, CLICK ON "</a:t>
            </a:r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r>
              <a:rPr lang="es-ES" altLang="es-ES" dirty="0">
                <a:solidFill>
                  <a:srgbClr val="212121"/>
                </a:solidFill>
                <a:latin typeface="inherit"/>
              </a:rPr>
              <a:t>" TO RETURN HERE</a:t>
            </a:r>
            <a:r>
              <a:rPr lang="es-ES" altLang="es-ES" sz="1600" dirty="0"/>
              <a:t> </a:t>
            </a:r>
            <a:endParaRPr lang="es-ES" altLang="es-ES" sz="2800" dirty="0">
              <a:latin typeface="Arial" panose="020B0604020202020204" pitchFamily="34" charset="0"/>
            </a:endParaRPr>
          </a:p>
        </p:txBody>
      </p:sp>
      <p:sp>
        <p:nvSpPr>
          <p:cNvPr id="17" name="CuadroTexto 16">
            <a:hlinkClick r:id="rId12" action="ppaction://hlinksldjump"/>
          </p:cNvPr>
          <p:cNvSpPr txBox="1"/>
          <p:nvPr/>
        </p:nvSpPr>
        <p:spPr>
          <a:xfrm>
            <a:off x="4215331" y="3966812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</a:p>
        </p:txBody>
      </p:sp>
      <p:sp>
        <p:nvSpPr>
          <p:cNvPr id="18" name="CuadroTexto 17">
            <a:hlinkClick r:id="rId13" action="ppaction://hlinksldjump"/>
          </p:cNvPr>
          <p:cNvSpPr txBox="1"/>
          <p:nvPr/>
        </p:nvSpPr>
        <p:spPr>
          <a:xfrm>
            <a:off x="6311726" y="6029666"/>
            <a:ext cx="376457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10</a:t>
            </a:r>
            <a:endParaRPr lang="es-ES" sz="1400" dirty="0"/>
          </a:p>
        </p:txBody>
      </p:sp>
      <p:sp>
        <p:nvSpPr>
          <p:cNvPr id="20" name="CuadroTexto 19">
            <a:hlinkClick r:id="rId14" action="ppaction://hlinksldjump"/>
          </p:cNvPr>
          <p:cNvSpPr txBox="1"/>
          <p:nvPr/>
        </p:nvSpPr>
        <p:spPr>
          <a:xfrm>
            <a:off x="9949871" y="3157669"/>
            <a:ext cx="1418713" cy="1292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212121"/>
                </a:solidFill>
                <a:latin typeface="inherit"/>
              </a:rPr>
              <a:t>11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200" dirty="0" smtClean="0">
                <a:solidFill>
                  <a:srgbClr val="212121"/>
                </a:solidFill>
                <a:latin typeface="inherit"/>
              </a:rPr>
              <a:t>VIDEO DE PRESENTACIÓN DE MAESTRAS/O Y ALUMNOS</a:t>
            </a:r>
            <a:r>
              <a:rPr lang="es-ES" altLang="es-ES" sz="1200" dirty="0" smtClean="0"/>
              <a:t> </a:t>
            </a:r>
            <a:endParaRPr lang="es-ES" altLang="es-E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hlinkClick r:id="rId4" action="ppaction://hlinksldjump"/>
          </p:cNvPr>
          <p:cNvSpPr txBox="1"/>
          <p:nvPr/>
        </p:nvSpPr>
        <p:spPr>
          <a:xfrm>
            <a:off x="0" y="0"/>
            <a:ext cx="85967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4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400" dirty="0"/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658045" y="1778824"/>
            <a:ext cx="6954593" cy="130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PRESENTAN</a:t>
            </a:r>
            <a:endParaRPr lang="es-E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352674" y="3079590"/>
            <a:ext cx="3565334" cy="130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endParaRPr lang="es-E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xit" presetSubtype="2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52273" y="1183781"/>
            <a:ext cx="7747379" cy="3744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C.E.I.P. PEDRO DE ESTOPIÑÁN</a:t>
            </a:r>
            <a:endParaRPr lang="es-E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255088"/>
            <a:ext cx="3001120" cy="400149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751348" y="5296896"/>
            <a:ext cx="5349227" cy="931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MELILLA (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sama -aziz presentación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1" end="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0095" y="2987880"/>
            <a:ext cx="609600" cy="609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6141"/>
            <a:ext cx="1182188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75973" y="61670"/>
            <a:ext cx="4635988" cy="644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C.E.I.P. PEDRO DE ESTOPIÑÁN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00859"/>
            <a:ext cx="575973" cy="767964"/>
          </a:xfrm>
          <a:prstGeom prst="rect">
            <a:avLst/>
          </a:prstGeom>
        </p:spPr>
      </p:pic>
      <p:sp>
        <p:nvSpPr>
          <p:cNvPr id="7" name="CuadroTexto 6">
            <a:hlinkClick r:id="rId7" action="ppaction://hlinksldjump"/>
          </p:cNvPr>
          <p:cNvSpPr txBox="1"/>
          <p:nvPr/>
        </p:nvSpPr>
        <p:spPr>
          <a:xfrm>
            <a:off x="5643156" y="637883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8" name="CuadroTexto 7">
            <a:hlinkClick r:id="rId8" action="ppaction://hlinksldjump"/>
          </p:cNvPr>
          <p:cNvSpPr txBox="1"/>
          <p:nvPr/>
        </p:nvSpPr>
        <p:spPr>
          <a:xfrm>
            <a:off x="3461849" y="5660334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9" name="CuadroTexto 8">
            <a:hlinkClick r:id="rId9" action="ppaction://hlinksldjump"/>
          </p:cNvPr>
          <p:cNvSpPr txBox="1"/>
          <p:nvPr/>
        </p:nvSpPr>
        <p:spPr>
          <a:xfrm>
            <a:off x="2728315" y="2813981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10" name="CuadroTexto 9">
            <a:hlinkClick r:id="rId10" action="ppaction://hlinksldjump"/>
          </p:cNvPr>
          <p:cNvSpPr txBox="1"/>
          <p:nvPr/>
        </p:nvSpPr>
        <p:spPr>
          <a:xfrm>
            <a:off x="5211961" y="3597480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</a:p>
        </p:txBody>
      </p:sp>
      <p:sp>
        <p:nvSpPr>
          <p:cNvPr id="11" name="CuadroTexto 10">
            <a:hlinkClick r:id="rId11" action="ppaction://hlinksldjump"/>
          </p:cNvPr>
          <p:cNvSpPr txBox="1"/>
          <p:nvPr/>
        </p:nvSpPr>
        <p:spPr>
          <a:xfrm>
            <a:off x="9622216" y="6194173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</a:p>
        </p:txBody>
      </p:sp>
      <p:sp>
        <p:nvSpPr>
          <p:cNvPr id="12" name="CuadroTexto 11">
            <a:hlinkClick r:id="rId12" action="ppaction://hlinksldjump"/>
          </p:cNvPr>
          <p:cNvSpPr txBox="1"/>
          <p:nvPr/>
        </p:nvSpPr>
        <p:spPr>
          <a:xfrm>
            <a:off x="6146074" y="434500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</a:p>
        </p:txBody>
      </p:sp>
      <p:sp>
        <p:nvSpPr>
          <p:cNvPr id="13" name="CuadroTexto 12">
            <a:hlinkClick r:id="rId13" action="ppaction://hlinksldjump"/>
          </p:cNvPr>
          <p:cNvSpPr txBox="1"/>
          <p:nvPr/>
        </p:nvSpPr>
        <p:spPr>
          <a:xfrm>
            <a:off x="3627501" y="3975677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</a:p>
        </p:txBody>
      </p:sp>
      <p:sp>
        <p:nvSpPr>
          <p:cNvPr id="14" name="CuadroTexto 13">
            <a:hlinkClick r:id="rId14" action="ppaction://hlinksldjump"/>
          </p:cNvPr>
          <p:cNvSpPr txBox="1"/>
          <p:nvPr/>
        </p:nvSpPr>
        <p:spPr>
          <a:xfrm>
            <a:off x="3962970" y="4345009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987453" y="244628"/>
            <a:ext cx="360082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212121"/>
                </a:solidFill>
                <a:latin typeface="inherit"/>
              </a:rPr>
              <a:t>CLICK ON ANY NUMBER TO SEE DIFFERENT PARTS OF THE SCHOOL</a:t>
            </a:r>
            <a:r>
              <a:rPr lang="es-ES" altLang="es-ES" sz="1600" dirty="0"/>
              <a:t> </a:t>
            </a:r>
            <a:endParaRPr lang="es-ES" altLang="es-ES" sz="2800" dirty="0">
              <a:latin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987453" y="1477754"/>
            <a:ext cx="360082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212121"/>
                </a:solidFill>
                <a:latin typeface="inherit"/>
              </a:rPr>
              <a:t>ON ANY SLIDE, CLICK ON "</a:t>
            </a:r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r>
              <a:rPr lang="es-ES" altLang="es-ES" dirty="0">
                <a:solidFill>
                  <a:srgbClr val="212121"/>
                </a:solidFill>
                <a:latin typeface="inherit"/>
              </a:rPr>
              <a:t>" TO RETURN HERE</a:t>
            </a:r>
            <a:r>
              <a:rPr lang="es-ES" altLang="es-ES" sz="1600" dirty="0"/>
              <a:t> </a:t>
            </a:r>
            <a:endParaRPr lang="es-ES" altLang="es-ES" sz="2800" dirty="0">
              <a:latin typeface="Arial" panose="020B0604020202020204" pitchFamily="34" charset="0"/>
            </a:endParaRPr>
          </a:p>
        </p:txBody>
      </p:sp>
      <p:sp>
        <p:nvSpPr>
          <p:cNvPr id="17" name="CuadroTexto 16">
            <a:hlinkClick r:id="rId15" action="ppaction://hlinksldjump"/>
          </p:cNvPr>
          <p:cNvSpPr txBox="1"/>
          <p:nvPr/>
        </p:nvSpPr>
        <p:spPr>
          <a:xfrm>
            <a:off x="4215331" y="3966812"/>
            <a:ext cx="331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</a:p>
        </p:txBody>
      </p:sp>
      <p:sp>
        <p:nvSpPr>
          <p:cNvPr id="18" name="CuadroTexto 17">
            <a:hlinkClick r:id="rId16" action="ppaction://hlinksldjump"/>
          </p:cNvPr>
          <p:cNvSpPr txBox="1"/>
          <p:nvPr/>
        </p:nvSpPr>
        <p:spPr>
          <a:xfrm>
            <a:off x="6311726" y="6029666"/>
            <a:ext cx="376457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10</a:t>
            </a:r>
            <a:endParaRPr lang="es-ES" sz="1400" dirty="0"/>
          </a:p>
        </p:txBody>
      </p:sp>
      <p:sp>
        <p:nvSpPr>
          <p:cNvPr id="19" name="CuadroTexto 18">
            <a:hlinkClick r:id="rId17" action="ppaction://hlinksldjump"/>
          </p:cNvPr>
          <p:cNvSpPr txBox="1"/>
          <p:nvPr/>
        </p:nvSpPr>
        <p:spPr>
          <a:xfrm>
            <a:off x="9949871" y="3157669"/>
            <a:ext cx="1418713" cy="1292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212121"/>
                </a:solidFill>
                <a:latin typeface="inherit"/>
              </a:rPr>
              <a:t>11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200" dirty="0" smtClean="0">
                <a:solidFill>
                  <a:srgbClr val="212121"/>
                </a:solidFill>
                <a:latin typeface="inherit"/>
              </a:rPr>
              <a:t>VIDEO DE PRESENTACIÓN DE MAESTRAS/O Y ALUMNOS</a:t>
            </a:r>
            <a:r>
              <a:rPr lang="es-ES" altLang="es-ES" sz="1200" dirty="0" smtClean="0"/>
              <a:t> </a:t>
            </a:r>
            <a:endParaRPr lang="es-ES" altLang="es-E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10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10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14" y="0"/>
            <a:ext cx="9144000" cy="6858000"/>
          </a:xfrm>
          <a:prstGeom prst="rect">
            <a:avLst/>
          </a:prstGeom>
        </p:spPr>
      </p:pic>
      <p:pic>
        <p:nvPicPr>
          <p:cNvPr id="4" name="ADIL Entra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11" y="514824"/>
            <a:ext cx="475785" cy="406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63" y="239584"/>
            <a:ext cx="8381702" cy="6251713"/>
          </a:xfrm>
          <a:prstGeom prst="rect">
            <a:avLst/>
          </a:prstGeom>
        </p:spPr>
      </p:pic>
      <p:sp>
        <p:nvSpPr>
          <p:cNvPr id="7" name="CuadroTexto 6">
            <a:hlinkClick r:id="rId7" action="ppaction://hlinksldjump"/>
          </p:cNvPr>
          <p:cNvSpPr txBox="1"/>
          <p:nvPr/>
        </p:nvSpPr>
        <p:spPr>
          <a:xfrm>
            <a:off x="62282" y="1814861"/>
            <a:ext cx="91439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6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5153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2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5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T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0289" y="2054409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34832" y="178067"/>
            <a:ext cx="8759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RECREATIONAL AND SPORTS PATIO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0" y="892552"/>
            <a:ext cx="6910251" cy="38870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68" y="3135086"/>
            <a:ext cx="6412411" cy="3606981"/>
          </a:xfrm>
          <a:prstGeom prst="rect">
            <a:avLst/>
          </a:prstGeom>
        </p:spPr>
      </p:pic>
      <p:sp>
        <p:nvSpPr>
          <p:cNvPr id="8" name="CuadroTexto 7">
            <a:hlinkClick r:id="rId7" action="ppaction://hlinksldjump"/>
          </p:cNvPr>
          <p:cNvSpPr txBox="1"/>
          <p:nvPr/>
        </p:nvSpPr>
        <p:spPr>
          <a:xfrm>
            <a:off x="1444487" y="5576152"/>
            <a:ext cx="26042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41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40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BDERRAMAN INFANT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397" y="1830575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75806" y="-29364"/>
            <a:ext cx="9840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EDUCATION CLASSROOMS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707886"/>
            <a:ext cx="5858018" cy="32951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707886"/>
            <a:ext cx="5858020" cy="32951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75530" y="3347472"/>
            <a:ext cx="6240938" cy="3510528"/>
          </a:xfrm>
          <a:prstGeom prst="rect">
            <a:avLst/>
          </a:prstGeom>
        </p:spPr>
      </p:pic>
      <p:sp>
        <p:nvSpPr>
          <p:cNvPr id="10" name="CuadroTexto 9">
            <a:hlinkClick r:id="rId8" action="ppaction://hlinksldjump"/>
          </p:cNvPr>
          <p:cNvSpPr txBox="1"/>
          <p:nvPr/>
        </p:nvSpPr>
        <p:spPr>
          <a:xfrm>
            <a:off x="119270" y="4733404"/>
            <a:ext cx="26042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17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816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amond salón de ac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3104" y="1563924"/>
            <a:ext cx="609600" cy="609600"/>
          </a:xfrm>
          <a:prstGeom prst="rect">
            <a:avLst/>
          </a:prstGeom>
        </p:spPr>
      </p:pic>
      <p:pic>
        <p:nvPicPr>
          <p:cNvPr id="10" name="YLYAZ salón de actos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2849" y="1563924"/>
            <a:ext cx="609600" cy="609600"/>
          </a:xfrm>
          <a:prstGeom prst="rect">
            <a:avLst/>
          </a:prstGeom>
        </p:spPr>
      </p:pic>
      <p:pic>
        <p:nvPicPr>
          <p:cNvPr id="9" name="YLYAZ salón de acto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032" y="1570727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45926" y="32016"/>
            <a:ext cx="6684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MULTIFUNCTIONAL ROOM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66" y="704666"/>
            <a:ext cx="6652592" cy="37420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15" y="1012686"/>
            <a:ext cx="3067879" cy="17256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" y="3260449"/>
            <a:ext cx="6102627" cy="3432728"/>
          </a:xfrm>
          <a:prstGeom prst="rect">
            <a:avLst/>
          </a:prstGeom>
        </p:spPr>
      </p:pic>
      <p:sp>
        <p:nvSpPr>
          <p:cNvPr id="8" name="CuadroTexto 7">
            <a:hlinkClick r:id="rId12" action="ppaction://hlinksldjump"/>
          </p:cNvPr>
          <p:cNvSpPr txBox="1"/>
          <p:nvPr/>
        </p:nvSpPr>
        <p:spPr>
          <a:xfrm>
            <a:off x="8454887" y="5386907"/>
            <a:ext cx="26042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es-ES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2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6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37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70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MNAS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499" y="3332507"/>
            <a:ext cx="609600" cy="60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46448" y="9908"/>
            <a:ext cx="432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FITNESS CENTER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808382"/>
            <a:ext cx="10058400" cy="5657850"/>
          </a:xfrm>
          <a:prstGeom prst="rect">
            <a:avLst/>
          </a:prstGeom>
        </p:spPr>
      </p:pic>
      <p:sp>
        <p:nvSpPr>
          <p:cNvPr id="7" name="CuadroTexto 6">
            <a:hlinkClick r:id="rId6" action="ppaction://hlinksldjump"/>
          </p:cNvPr>
          <p:cNvSpPr txBox="1"/>
          <p:nvPr/>
        </p:nvSpPr>
        <p:spPr>
          <a:xfrm>
            <a:off x="11171583" y="4890053"/>
            <a:ext cx="82479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es-ES" sz="1400" b="1" dirty="0">
                <a:solidFill>
                  <a:srgbClr val="212121"/>
                </a:solidFill>
                <a:latin typeface="inherit"/>
              </a:rPr>
              <a:t>BACK TO THE PLANE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6463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2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184</Words>
  <Application>Microsoft Office PowerPoint</Application>
  <PresentationFormat>Panorámica</PresentationFormat>
  <Paragraphs>59</Paragraphs>
  <Slides>16</Slides>
  <Notes>1</Notes>
  <HiddenSlides>0</HiddenSlides>
  <MMClips>15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Times New Roman</vt:lpstr>
      <vt:lpstr>Tema de Office</vt:lpstr>
      <vt:lpstr>LOS ALUMNOS DE 5º Y 6º  DE ED. PRIMARIA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ALUMNOS DE 5º Y 6º  DE ED. PRIMARIA</dc:title>
  <dc:creator>maria</dc:creator>
  <cp:lastModifiedBy>maria</cp:lastModifiedBy>
  <cp:revision>33</cp:revision>
  <dcterms:created xsi:type="dcterms:W3CDTF">2018-01-14T20:02:17Z</dcterms:created>
  <dcterms:modified xsi:type="dcterms:W3CDTF">2018-01-16T19:18:58Z</dcterms:modified>
</cp:coreProperties>
</file>