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F6727-0831-45C7-879C-65DB41065BA2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DC22-2EE0-4BB8-875D-C1584B222F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DC22-2EE0-4BB8-875D-C1584B222FF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4916-2ABF-4D5B-9AA8-094170E3CF47}" type="datetimeFigureOut">
              <a:rPr lang="it-IT" smtClean="0"/>
              <a:pPr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CA0B-014E-42BB-A0B6-1A3E730841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Banche dati per trovare immagini libere da copyright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400" dirty="0" err="1" smtClean="0"/>
              <a:t>Domenella</a:t>
            </a:r>
            <a:r>
              <a:rPr lang="it-IT" sz="1400" dirty="0" smtClean="0"/>
              <a:t> Michele </a:t>
            </a:r>
          </a:p>
          <a:p>
            <a:r>
              <a:rPr lang="it-IT" sz="1400" dirty="0" err="1" smtClean="0"/>
              <a:t>Achilli</a:t>
            </a:r>
            <a:r>
              <a:rPr lang="it-IT" sz="1400" dirty="0" smtClean="0"/>
              <a:t> </a:t>
            </a:r>
            <a:r>
              <a:rPr lang="it-IT" sz="1400" dirty="0" err="1" smtClean="0"/>
              <a:t>Desire</a:t>
            </a:r>
            <a:endParaRPr lang="it-IT" sz="1400" dirty="0" smtClean="0"/>
          </a:p>
          <a:p>
            <a:r>
              <a:rPr lang="it-IT" sz="1400" dirty="0" err="1" smtClean="0"/>
              <a:t>Cintio</a:t>
            </a:r>
            <a:r>
              <a:rPr lang="it-IT" sz="1400" dirty="0" smtClean="0"/>
              <a:t> Alessia</a:t>
            </a:r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BANCA DATI IMMAGINI DELL’INDIRE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http://www.indire.it/dia/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DIA</a:t>
            </a:r>
            <a:r>
              <a:rPr lang="it-IT" dirty="0" smtClean="0"/>
              <a:t> è la banca dati online di immagini per uso didattico</a:t>
            </a:r>
          </a:p>
          <a:p>
            <a:r>
              <a:rPr lang="it-IT" b="1" dirty="0" smtClean="0"/>
              <a:t>l’Indire</a:t>
            </a:r>
            <a:r>
              <a:rPr lang="it-IT" dirty="0" smtClean="0"/>
              <a:t> è l’istituto  nazionale di ricerca della pubblica istruzione</a:t>
            </a:r>
          </a:p>
          <a:p>
            <a:r>
              <a:rPr lang="it-IT" dirty="0" smtClean="0"/>
              <a:t>Si possono trovare immagini di diverso genere tipo patrimonio storico cioè l’Archivio </a:t>
            </a:r>
            <a:r>
              <a:rPr lang="it-IT" dirty="0"/>
              <a:t>storico dell’Indire conserva un ricco e </a:t>
            </a:r>
            <a:r>
              <a:rPr lang="it-IT" dirty="0" smtClean="0"/>
              <a:t>particolare </a:t>
            </a:r>
            <a:r>
              <a:rPr lang="it-IT" b="1" dirty="0" smtClean="0"/>
              <a:t>patrimonio documentario</a:t>
            </a:r>
            <a:r>
              <a:rPr lang="it-IT" dirty="0"/>
              <a:t> che ne fa uno dei pochi archivi specializzati in Italia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http://www.navigaweb.net/2014/01/</a:t>
            </a:r>
            <a:r>
              <a:rPr lang="it-IT" dirty="0" err="1" smtClean="0">
                <a:solidFill>
                  <a:srgbClr val="00B050"/>
                </a:solidFill>
              </a:rPr>
              <a:t>trovare-immagini-foto-libere-gratis.html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71966"/>
          </a:xfrm>
        </p:spPr>
        <p:txBody>
          <a:bodyPr/>
          <a:lstStyle/>
          <a:p>
            <a:r>
              <a:rPr lang="it-IT" dirty="0" smtClean="0"/>
              <a:t>Su questo sito si possono trovare 20 siti dove trovare immagini e foto libere da usare</a:t>
            </a:r>
          </a:p>
          <a:p>
            <a:r>
              <a:rPr lang="it-IT" dirty="0" smtClean="0"/>
              <a:t>In </a:t>
            </a:r>
            <a:r>
              <a:rPr lang="it-IT" dirty="0"/>
              <a:t>questo articolo vediamo i </a:t>
            </a:r>
            <a:r>
              <a:rPr lang="it-IT" b="1" dirty="0"/>
              <a:t>siti migliori in cui trovare immagini degli ultimi due tipi, quelle libere da </a:t>
            </a:r>
            <a:r>
              <a:rPr lang="it-IT" b="1" dirty="0" smtClean="0"/>
              <a:t>usare o </a:t>
            </a:r>
            <a:r>
              <a:rPr lang="it-IT" b="1" dirty="0"/>
              <a:t>di pubblico dominio</a:t>
            </a:r>
            <a:r>
              <a:rPr lang="it-IT" dirty="0" smtClean="0"/>
              <a:t>.</a:t>
            </a:r>
          </a:p>
          <a:p>
            <a:r>
              <a:rPr lang="it-IT" b="1" dirty="0"/>
              <a:t>Per trovare foto ed immagini su internet</a:t>
            </a:r>
            <a:r>
              <a:rPr lang="it-IT" dirty="0"/>
              <a:t> il sito più utilizzato è </a:t>
            </a:r>
            <a:r>
              <a:rPr lang="it-IT" b="1" u="sng" dirty="0">
                <a:solidFill>
                  <a:srgbClr val="FF0000"/>
                </a:solidFill>
              </a:rPr>
              <a:t>Google </a:t>
            </a:r>
            <a:r>
              <a:rPr lang="it-IT" b="1" u="sng" dirty="0" smtClean="0">
                <a:solidFill>
                  <a:srgbClr val="FF0000"/>
                </a:solidFill>
              </a:rPr>
              <a:t>Immagini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</Words>
  <Application>Microsoft Office PowerPoint</Application>
  <PresentationFormat>Presentazione su schermo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Banche dati per trovare immagini libere da copyright</vt:lpstr>
      <vt:lpstr>BANCA DATI IMMAGINI DELL’INDIRE http://www.indire.it/dia/</vt:lpstr>
      <vt:lpstr>http://www.navigaweb.net/2014/01/trovare-immagini-foto-libere-gratis.html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STUDENTE</dc:creator>
  <cp:lastModifiedBy>STUDENTE</cp:lastModifiedBy>
  <cp:revision>8</cp:revision>
  <dcterms:created xsi:type="dcterms:W3CDTF">2017-01-25T07:17:35Z</dcterms:created>
  <dcterms:modified xsi:type="dcterms:W3CDTF">2017-01-25T08:09:06Z</dcterms:modified>
</cp:coreProperties>
</file>