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9T19:34:04.035" idx="1">
    <p:pos x="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Kliknij, aby edytować format notatek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&lt;główka&gt;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l-PL"/>
              <a:t>&lt;data/godzina&gt;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l-PL"/>
              <a:t>&lt;stopka&gt;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D25D2A8D-EB29-430B-9F02-AF183A60440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5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7734F03E-63DF-4C48-9C40-F8BFC0BEF96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14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6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8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95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23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96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87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4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41560" y="2666880"/>
            <a:ext cx="9905760" cy="312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05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8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33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50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04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57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18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317807-50F6-4D1E-BD82-E2688511656A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99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pl-PL" sz="900" b="1" smtClean="0">
                <a:solidFill>
                  <a:srgbClr val="BFBFBF"/>
                </a:solidFill>
                <a:latin typeface="Century Gothic"/>
              </a:rPr>
              <a:t>17-3-20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5E684B3E-871D-41DC-BFF1-221EC01486C0}" type="slidenum">
              <a:rPr lang="pl-PL" sz="900" b="1" smtClean="0">
                <a:solidFill>
                  <a:srgbClr val="BFBFBF"/>
                </a:solidFill>
                <a:latin typeface="Century Gothic"/>
              </a:r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07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estiasmaku.com/zielony_srodek/pomarancze/skorka_pomaranczowa/przepi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615760" y="2130120"/>
            <a:ext cx="7011360" cy="184428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pl-PL" sz="11500" b="1">
                <a:solidFill>
                  <a:srgbClr val="32AE95"/>
                </a:solidFill>
                <a:latin typeface="Century Gothic"/>
              </a:rPr>
              <a:t>POLISH CUISINE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06400" y="-48528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AD0B8"/>
                </a:solidFill>
                <a:latin typeface="Century Gothic"/>
              </a:rPr>
              <a:t>WHITE BORSCHT</a:t>
            </a:r>
            <a:endParaRPr/>
          </a:p>
        </p:txBody>
      </p:sp>
      <p:pic>
        <p:nvPicPr>
          <p:cNvPr id="1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5600" y="1664640"/>
            <a:ext cx="4929840" cy="359892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5338440" y="942840"/>
            <a:ext cx="347436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500 g mięsa wieprzowego z kością (żeberka, łopatka, kości wieprzowe)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i 1/2 łyżeczki soli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włoszczyzna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duża cebula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100 g wędzonki (kiełbasy lub boczku)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kawałki suszonych borowików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kilka ziaren pieprzu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listki laurowe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 ziaren ziela angielskiego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500 g surowej białej kiełbasy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ząbki czosnku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łyżka tartego chrzanu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łyżeczki suszonego majeranku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 g gęstej kwaśnej śmietany 18%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9118080" y="1301760"/>
            <a:ext cx="2942640" cy="3930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500 g pork with bones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½ teaspoon salt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italian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big onion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100 g smoked bacon and sausage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pieces dried boletus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a few grains pepper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bay leaf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 grains allspice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500 g raw sausage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clove Garlic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spoon grated horseradish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tea spoon dried marjoram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 g dense sour cream 18%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935280" y="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5AD0B8"/>
                </a:solidFill>
                <a:latin typeface="Century Gothic"/>
              </a:rPr>
              <a:t>APPETIZERS</a:t>
            </a:r>
            <a:endParaRPr/>
          </a:p>
        </p:txBody>
      </p:sp>
      <p:pic>
        <p:nvPicPr>
          <p:cNvPr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4680" y="1905120"/>
            <a:ext cx="6319440" cy="419616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7416000" y="1737000"/>
            <a:ext cx="381348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600" b="1">
                <a:solidFill>
                  <a:srgbClr val="FFFFFF"/>
                </a:solidFill>
                <a:latin typeface="Century Gothic"/>
              </a:rPr>
              <a:t>LARD (SMALEC)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7418160" y="3210120"/>
            <a:ext cx="32065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Best with fresh, crisp bread and pickled cucumbers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709760" y="1807200"/>
            <a:ext cx="3739320" cy="3283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HERRING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IN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SOUR CREAM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(ŚLEDZIE W ŚMIETANIE)</a:t>
            </a:r>
            <a:endParaRPr/>
          </a:p>
        </p:txBody>
      </p:sp>
      <p:pic>
        <p:nvPicPr>
          <p:cNvPr id="1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6240" y="1184760"/>
            <a:ext cx="6792480" cy="45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590320" y="1107000"/>
            <a:ext cx="1854360" cy="1154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rgbClr val="FFFFFF"/>
                </a:solidFill>
                <a:latin typeface="Century Gothic"/>
              </a:rPr>
              <a:t>TATAR</a:t>
            </a:r>
            <a:endParaRPr/>
          </a:p>
        </p:txBody>
      </p:sp>
      <p:pic>
        <p:nvPicPr>
          <p:cNvPr id="12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76080" y="1107000"/>
            <a:ext cx="7467840" cy="498420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8590320" y="2171520"/>
            <a:ext cx="274284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Raw meat best with onion, eggs, olive,bread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141560" y="609480"/>
            <a:ext cx="10359000" cy="497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8000" b="1">
                <a:solidFill>
                  <a:srgbClr val="5AD0B8"/>
                </a:solidFill>
                <a:latin typeface="Century Gothic"/>
              </a:rPr>
              <a:t>VEGETARIAN FOOD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70840" y="-26604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5AD0B8"/>
                </a:solidFill>
                <a:latin typeface="Century Gothic"/>
              </a:rPr>
              <a:t>DUMPLINGS (PIEROGI)</a:t>
            </a:r>
            <a:endParaRPr/>
          </a:p>
        </p:txBody>
      </p:sp>
      <p:pic>
        <p:nvPicPr>
          <p:cNvPr id="13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1960" y="1806840"/>
            <a:ext cx="7250760" cy="407844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8100720" y="1806840"/>
            <a:ext cx="383760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SWEET (for exaple with fruits or cottage cheese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0680" y="1386720"/>
            <a:ext cx="5948640" cy="390888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954480" y="1787040"/>
            <a:ext cx="4005000" cy="22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FFFFFF"/>
                </a:solidFill>
                <a:latin typeface="Century Gothic"/>
              </a:rPr>
              <a:t>SALTY</a:t>
            </a:r>
            <a:r>
              <a:rPr lang="pl-PL" sz="2800">
                <a:solidFill>
                  <a:srgbClr val="FFFFFF"/>
                </a:solidFill>
                <a:latin typeface="Century Gothic"/>
              </a:rPr>
              <a:t>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Ruthenian (ruskie) with potato and white cheese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With meat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With mushrooms and cabbege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922320" y="-16308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5AD0B8"/>
                </a:solidFill>
                <a:latin typeface="Century Gothic"/>
              </a:rPr>
              <a:t>PANCAKES </a:t>
            </a:r>
            <a:endParaRPr/>
          </a:p>
        </p:txBody>
      </p:sp>
      <p:pic>
        <p:nvPicPr>
          <p:cNvPr id="1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22320" y="1935000"/>
            <a:ext cx="5933160" cy="396324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7341120" y="2176560"/>
            <a:ext cx="387612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FFFFFF"/>
                </a:solidFill>
                <a:latin typeface="Century Gothic"/>
              </a:rPr>
              <a:t>WITH</a:t>
            </a:r>
            <a:r>
              <a:rPr lang="pl-PL" sz="2800">
                <a:solidFill>
                  <a:srgbClr val="FFFFFF"/>
                </a:solidFill>
                <a:latin typeface="Century Gothic"/>
              </a:rPr>
              <a:t> friuts, chotolate, sugar, cottage cheese, yoghurt, nutella, peanut butter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906840" y="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AD0B8"/>
                </a:solidFill>
                <a:latin typeface="Century Gothic"/>
              </a:rPr>
              <a:t>In polish – knedle</a:t>
            </a:r>
            <a:endParaRPr/>
          </a:p>
        </p:txBody>
      </p:sp>
      <p:pic>
        <p:nvPicPr>
          <p:cNvPr id="1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5120" y="2178720"/>
            <a:ext cx="5214600" cy="404496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6387840" y="2930040"/>
            <a:ext cx="45259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>
                <a:solidFill>
                  <a:srgbClr val="FFFFFF"/>
                </a:solidFill>
                <a:latin typeface="Century Gothic"/>
              </a:rPr>
              <a:t>Potato ball with usually plums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922320" y="216792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3800" b="1">
                <a:solidFill>
                  <a:srgbClr val="5AD0B8"/>
                </a:solidFill>
                <a:latin typeface="Century Gothic"/>
              </a:rPr>
              <a:t>CAKES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5AD0B8"/>
                </a:solidFill>
                <a:latin typeface="Century Gothic"/>
              </a:rPr>
              <a:t>MEAT DISHES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 flipH="1">
            <a:off x="2113200" y="1738800"/>
            <a:ext cx="1652760" cy="450360"/>
          </a:xfrm>
          <a:prstGeom prst="straightConnector1">
            <a:avLst/>
          </a:prstGeom>
          <a:noFill/>
          <a:ln w="9360">
            <a:solidFill>
              <a:srgbClr val="5AD0B8"/>
            </a:solidFill>
            <a:round/>
            <a:tailEnd type="triangle" w="med" len="med"/>
          </a:ln>
        </p:spPr>
      </p:sp>
      <p:sp>
        <p:nvSpPr>
          <p:cNvPr id="86" name="CustomShape 3"/>
          <p:cNvSpPr/>
          <p:nvPr/>
        </p:nvSpPr>
        <p:spPr>
          <a:xfrm flipH="1">
            <a:off x="4679280" y="2189520"/>
            <a:ext cx="12600" cy="1944360"/>
          </a:xfrm>
          <a:prstGeom prst="straightConnector1">
            <a:avLst/>
          </a:prstGeom>
          <a:noFill/>
          <a:ln w="9360">
            <a:solidFill>
              <a:srgbClr val="5AD0B8"/>
            </a:solidFill>
            <a:round/>
            <a:tailEnd type="triangle" w="med" len="med"/>
          </a:ln>
        </p:spPr>
      </p:sp>
      <p:sp>
        <p:nvSpPr>
          <p:cNvPr id="87" name="CustomShape 4"/>
          <p:cNvSpPr/>
          <p:nvPr/>
        </p:nvSpPr>
        <p:spPr>
          <a:xfrm>
            <a:off x="7258680" y="2189520"/>
            <a:ext cx="46440" cy="1944360"/>
          </a:xfrm>
          <a:prstGeom prst="straightConnector1">
            <a:avLst/>
          </a:prstGeom>
          <a:noFill/>
          <a:ln w="9360">
            <a:solidFill>
              <a:srgbClr val="5AD0B8"/>
            </a:solidFill>
            <a:round/>
            <a:tailEnd type="triangle" w="med" len="med"/>
          </a:ln>
        </p:spPr>
      </p:sp>
      <p:sp>
        <p:nvSpPr>
          <p:cNvPr id="88" name="CustomShape 5"/>
          <p:cNvSpPr/>
          <p:nvPr/>
        </p:nvSpPr>
        <p:spPr>
          <a:xfrm>
            <a:off x="8255520" y="1738800"/>
            <a:ext cx="1558080" cy="347400"/>
          </a:xfrm>
          <a:prstGeom prst="straightConnector1">
            <a:avLst/>
          </a:prstGeom>
          <a:noFill/>
          <a:ln w="9360">
            <a:solidFill>
              <a:srgbClr val="5AD0B8"/>
            </a:solidFill>
            <a:round/>
            <a:tailEnd type="triangle" w="med" len="med"/>
          </a:ln>
        </p:spPr>
      </p:sp>
      <p:sp>
        <p:nvSpPr>
          <p:cNvPr id="89" name="CustomShape 6"/>
          <p:cNvSpPr/>
          <p:nvPr/>
        </p:nvSpPr>
        <p:spPr>
          <a:xfrm>
            <a:off x="1287000" y="2333160"/>
            <a:ext cx="19573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>
                <a:solidFill>
                  <a:srgbClr val="FFFF00"/>
                </a:solidFill>
                <a:latin typeface="Century Gothic"/>
              </a:rPr>
              <a:t>LAMB</a:t>
            </a:r>
            <a:endParaRPr/>
          </a:p>
        </p:txBody>
      </p:sp>
      <p:sp>
        <p:nvSpPr>
          <p:cNvPr id="90" name="CustomShape 7"/>
          <p:cNvSpPr/>
          <p:nvPr/>
        </p:nvSpPr>
        <p:spPr>
          <a:xfrm>
            <a:off x="3967560" y="4134240"/>
            <a:ext cx="145008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>
                <a:solidFill>
                  <a:srgbClr val="FFFF00"/>
                </a:solidFill>
                <a:latin typeface="Century Gothic"/>
              </a:rPr>
              <a:t>PORK</a:t>
            </a:r>
            <a:endParaRPr/>
          </a:p>
        </p:txBody>
      </p:sp>
      <p:sp>
        <p:nvSpPr>
          <p:cNvPr id="91" name="CustomShape 8"/>
          <p:cNvSpPr/>
          <p:nvPr/>
        </p:nvSpPr>
        <p:spPr>
          <a:xfrm>
            <a:off x="6330600" y="4134240"/>
            <a:ext cx="220176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>
                <a:solidFill>
                  <a:srgbClr val="FFFF00"/>
                </a:solidFill>
                <a:latin typeface="Century Gothic"/>
              </a:rPr>
              <a:t>CHICKEN</a:t>
            </a:r>
            <a:endParaRPr/>
          </a:p>
        </p:txBody>
      </p:sp>
      <p:sp>
        <p:nvSpPr>
          <p:cNvPr id="92" name="CustomShape 9"/>
          <p:cNvSpPr/>
          <p:nvPr/>
        </p:nvSpPr>
        <p:spPr>
          <a:xfrm>
            <a:off x="9555480" y="2333160"/>
            <a:ext cx="140328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>
                <a:solidFill>
                  <a:srgbClr val="FFFF00"/>
                </a:solidFill>
                <a:latin typeface="Century Gothic"/>
              </a:rPr>
              <a:t>BEEF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064760" y="-43344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5AD0B8"/>
                </a:solidFill>
                <a:latin typeface="Century Gothic"/>
              </a:rPr>
              <a:t>Poppy seed cake</a:t>
            </a:r>
            <a:endParaRPr/>
          </a:p>
        </p:txBody>
      </p:sp>
      <p:pic>
        <p:nvPicPr>
          <p:cNvPr id="14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59880" y="1005480"/>
            <a:ext cx="4700160" cy="312372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5692320" y="922320"/>
            <a:ext cx="2974680" cy="255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CIASTO DROŻDŻOWE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50 g świeżych drożdży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6 żółtek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80 g drobnego cukru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łyżeczka ekstraktu z wanilii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380 g mąki pszennej tortowej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190 ml ciepłego mleka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110 g masła, roztopionego i ostudzonego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8999640" y="921240"/>
            <a:ext cx="2964600" cy="252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MASA MAKOWA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250 g maku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 orzechów włoskich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 rodzynek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 </a:t>
            </a:r>
            <a:r>
              <a:rPr lang="pl-PL" sz="1600" u="sng">
                <a:solidFill>
                  <a:srgbClr val="72CEBB"/>
                </a:solidFill>
                <a:latin typeface="Century Gothic"/>
                <a:hlinkClick r:id="rId3"/>
              </a:rPr>
              <a:t>SMAŻONEJ SKÓRKI POMARAŃCZOWEJ</a:t>
            </a:r>
            <a:r>
              <a:rPr lang="pl-PL" sz="1600">
                <a:solidFill>
                  <a:srgbClr val="FFFFFF"/>
                </a:solidFill>
                <a:latin typeface="Century Gothic"/>
              </a:rPr>
              <a:t> lub kandyzowanej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50 g miękkiego masła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łyżeczka ekstraktu migdałowego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 jajek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szklanka cukru pudru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777960" y="4492440"/>
            <a:ext cx="4064400" cy="20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YEAST-CAKE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50 g fresh yeast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6 yolk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80 g sugar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teaspoon vanilla extract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380 g wheat flour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190 ml warm milk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110 g butter (melted and cooled down)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4842360" y="4353840"/>
            <a:ext cx="4005000" cy="255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MASS OF POPPY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250 g poppy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 walnut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 raisins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 g fried or candied orange peel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50 g soft butter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teaspoon almond extract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5 eggs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glass powdered sugar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922320" y="-18900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5AD0B8"/>
                </a:solidFill>
                <a:latin typeface="Century Gothic"/>
              </a:rPr>
              <a:t>OREO COOKIES</a:t>
            </a:r>
            <a:endParaRPr/>
          </a:p>
        </p:txBody>
      </p:sp>
      <p:pic>
        <p:nvPicPr>
          <p:cNvPr id="15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22320" y="1347120"/>
            <a:ext cx="3868200" cy="515772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731200" y="1731600"/>
            <a:ext cx="3618720" cy="188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MASS: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2 yolk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120 g wheat flour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4 spoon butter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2 spoon cocoa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5731200" y="3747600"/>
            <a:ext cx="2897280" cy="188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CREAM: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2 spoon mascarpone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1 spoon honey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1 spoon milk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1/3 vanilla extract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45280" y="-12456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5AD0B8"/>
                </a:solidFill>
                <a:latin typeface="Century Gothic"/>
              </a:rPr>
              <a:t>CHEESE CAKE</a:t>
            </a:r>
            <a:endParaRPr/>
          </a:p>
        </p:txBody>
      </p:sp>
      <p:pic>
        <p:nvPicPr>
          <p:cNvPr id="15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7360" y="2047680"/>
            <a:ext cx="5191560" cy="346068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5908320" y="1391040"/>
            <a:ext cx="3093840" cy="328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1000 g twarogu tłustego lub półtłustego, zmielonego przynajmniej dwukrotnie*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200 g masła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250 g drobnego cukru do wypieków (lub mniej)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4 duże jajka (lub 5 małych), oddzielnie białka i żółtka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łyżki skrobi ziemniaczanej (lub 50 g kaszy manny)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aromat waniliowy lub rumowy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łyżeczka proszku do pieczenia /można pominąć/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bakalie: rodzynki lub kandyzowana skórka pomarańczowa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9127080" y="1391040"/>
            <a:ext cx="2498040" cy="310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2000 g of semi or fat cottage cheese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 g butter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250 g caster sugar baking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4 large eggs (or 5 small) separately albumen and yolk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tablespoons potato starch aroma of vanilla or rum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teaspoon of baking powder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dried fruit: raisins or candied orange peel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141560" y="-25344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5AD0B8"/>
                </a:solidFill>
                <a:latin typeface="Century Gothic"/>
              </a:rPr>
              <a:t>IN POLISH - BIGOS</a:t>
            </a:r>
            <a:endParaRPr/>
          </a:p>
        </p:txBody>
      </p:sp>
      <p:pic>
        <p:nvPicPr>
          <p:cNvPr id="9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9400" y="1803960"/>
            <a:ext cx="4988520" cy="312372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6094440" y="1403640"/>
            <a:ext cx="286884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kapusta kiszona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kapusta biała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mięso wieprzowe lub wołowe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marchewka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wędzony lub surowy boczek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cebula * pieczarki lub suszone grzyby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koncentrat pomidorowy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łyżka słodkiej papryki • sól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czarny pieprz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listki laurowe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ziele angielskie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• kilka łyżek oliwy lub smalcu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8963640" y="1403640"/>
            <a:ext cx="3077640" cy="365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cabbage;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4 cups of sauerkraut;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1 can tomato paste;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1/2 lb bacon sliced;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1 lb pork diced (any parts that can be sautéed is good);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lb Kielbasa sausage sliced (optionally substitute with a quality sausage from your butcher);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1 large onion diced;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 2 cloves garlic minced;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bay leaf;  Optional salt and pepper to taste;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51200" y="-21456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5AD0B8"/>
                </a:solidFill>
                <a:latin typeface="Century Gothic"/>
              </a:rPr>
              <a:t>In polish – fasolka po bretońsku (beans in sauce)</a:t>
            </a:r>
            <a:endParaRPr/>
          </a:p>
        </p:txBody>
      </p:sp>
      <p:pic>
        <p:nvPicPr>
          <p:cNvPr id="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200" y="1690200"/>
            <a:ext cx="5249880" cy="24692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645600" y="1690200"/>
            <a:ext cx="5331600" cy="276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1/2 kg fasoli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2 liście laurowe ,4 ziarna ziela angielskiego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250 g kiełbasy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250 g boczku wędzonego lub surowego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olej do smażenia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duże cebule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puszka krojonych pomidorów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majeranek do smaku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ząbek czosnku, sól, pieprz do smaku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łyżka mąki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łyżka masła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386280" y="4426200"/>
            <a:ext cx="8757360" cy="203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cups white dry kidney beans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large onion diced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garlic cloves (minced)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3,4 peeled and chopped tomatoes (can of minced tomatoes is optional)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medium sausages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cup smoked bacon (cut into ½ inch to 1 inch strips)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tsp sugar (optional)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Thyme, paprika, salt and pepper to taste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141560" y="-18900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5AD0B8"/>
                </a:solidFill>
                <a:latin typeface="Century Gothic"/>
              </a:rPr>
              <a:t>In polish - gołąbki</a:t>
            </a:r>
            <a:endParaRPr/>
          </a:p>
        </p:txBody>
      </p:sp>
      <p:pic>
        <p:nvPicPr>
          <p:cNvPr id="10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3760" y="1322280"/>
            <a:ext cx="4368600" cy="291240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5325480" y="1322280"/>
            <a:ext cx="3006720" cy="301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biała kapusta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kg łopatki wieprzowej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200 g ryżu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duża cebula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jajko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l bulionu warzywnego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500 g przecieru pomidorowego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1 puszka krojonych pomidorów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2 łyżki majeranku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2 łyżki słodkiej papryki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2 łyżki sosu sojowego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oliwa sól, pieprz</a:t>
            </a:r>
            <a:endParaRPr dirty="0"/>
          </a:p>
        </p:txBody>
      </p:sp>
      <p:sp>
        <p:nvSpPr>
          <p:cNvPr id="104" name="CustomShape 3"/>
          <p:cNvSpPr/>
          <p:nvPr/>
        </p:nvSpPr>
        <p:spPr>
          <a:xfrm>
            <a:off x="8725320" y="1322280"/>
            <a:ext cx="3153240" cy="349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head cabbage, cored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tablespoons butter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large onion, chopped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pound ground beef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1/2 pound ground pork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1/2 cups cooked rice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teaspoon finely chopped Garlic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1 teaspoon salt, plus more to taste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1/4 teaspoon ground black pepper, plus more to taste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 (10.75 ounce) cans condensed tomato soup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2 (12 fluid ounce) cans tomato juice, or more to taste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1/2 cup ketchup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120040" y="180720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9900" b="1">
                <a:solidFill>
                  <a:srgbClr val="32AE95"/>
                </a:solidFill>
                <a:latin typeface="Century Gothic"/>
              </a:rPr>
              <a:t>SOUPS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955440" y="-39924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AD0B8"/>
                </a:solidFill>
                <a:latin typeface="Century Gothic"/>
              </a:rPr>
              <a:t>CHICKEN SOUP</a:t>
            </a:r>
            <a:endParaRPr/>
          </a:p>
        </p:txBody>
      </p:sp>
      <p:pic>
        <p:nvPicPr>
          <p:cNvPr id="10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4440" y="1658160"/>
            <a:ext cx="5686560" cy="37893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6740280" y="1016280"/>
            <a:ext cx="4571640" cy="179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kurczak (o wadze ok. 2 kg)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300 g wołowiny np. antrykotu, szpondra, oczka wołowego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3 litry wody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1 włoszczyzna: 2 marchewki, 1 pietruszka, 1 cebula, 2 gałązki natki pietruszki, kawałek selera, pora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przyprawy: około 2/3 płaskiej łyżki stołowej soli, 3 ziarenka ziela angielskiego, 1 liść laurowy, 4 całe ziarenka pieprzu</a:t>
            </a:r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6740280" y="4559040"/>
            <a:ext cx="5174640" cy="201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chicken (about 2 kg)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300 g beef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 l water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„italian” (2 carrots, 1 parsley, 1 onion, 2 
sprigs of parsley, piece of celery, leek,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Spices: about 2/3 spoon salt, 
3 grains allspice, 1 bay leaf, 4 grains pepper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96760" y="-29628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AD0B8"/>
                </a:solidFill>
                <a:latin typeface="Century Gothic"/>
              </a:rPr>
              <a:t>Tomato soup</a:t>
            </a:r>
            <a:endParaRPr/>
          </a:p>
        </p:txBody>
      </p:sp>
      <p:pic>
        <p:nvPicPr>
          <p:cNvPr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3880" y="1774440"/>
            <a:ext cx="5734440" cy="382572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6606720" y="1209600"/>
            <a:ext cx="450720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ćwiartka kurczaka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litry wody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1/2 łyżeczki soli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włoszczyzna (marchewka, pietruszka, kawałeczek pora, plasterek selera)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 g koncentratu pomidorowego w słoiczku*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250 ml śmietany 18% z kartonika (do zup i sosów)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szczypta zmielonego pieprzu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6748560" y="4584960"/>
            <a:ext cx="4649040" cy="17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¼ chicken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l water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Italian (carrots, parsley, piece leak, slice of celery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200 g tomato paste in a jar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250 ml sour cream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a pinch of a ground pepper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716400" y="-356400"/>
            <a:ext cx="9905760" cy="1904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AD0B8"/>
                </a:solidFill>
                <a:latin typeface="Century Gothic"/>
              </a:rPr>
              <a:t>SPLIT PEA SOUP</a:t>
            </a:r>
            <a:endParaRPr/>
          </a:p>
        </p:txBody>
      </p:sp>
      <p:pic>
        <p:nvPicPr>
          <p:cNvPr id="11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00" y="1186200"/>
            <a:ext cx="4033080" cy="537732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5473440" y="1059120"/>
            <a:ext cx="3412440" cy="420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litry wody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300 g mięsa: np. żeberka    bez kości, kawałek                             schabu, łopatki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300 g  grochu żółtego łuskanego, połówki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4 - 5 średnie ziemniaki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średnia marchewka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mała pietruszka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ząbek czosnku (opcjonalnie)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łyżki oliwy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cebulka, pokrojona w kosteczkę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łyżeczka mąki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listek laurowy, 3 ziela angielskie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łyżeczka suszonego majeranku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8796240" y="1059120"/>
            <a:ext cx="3116160" cy="420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l water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300 g meat (for exaple: ribs boneless, piece pork chop, blade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300 g split yellow peas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4 - 5 medium potato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medium carrot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small parsley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clove garlic (optional)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2 spoon olive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onion, chopped into cubes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tea spoon flour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bay leaf, 3 grains allspice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>
                <a:solidFill>
                  <a:srgbClr val="FFFFFF"/>
                </a:solidFill>
                <a:latin typeface="Century Gothic"/>
              </a:rPr>
              <a:t>1 tea spoon dried marjoram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Panoramiczny</PresentationFormat>
  <Paragraphs>238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Century Gothic</vt:lpstr>
      <vt:lpstr>DejaVu Sans</vt:lpstr>
      <vt:lpstr>Rockwell</vt:lpstr>
      <vt:lpstr>Damask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Robert</cp:lastModifiedBy>
  <cp:revision>1</cp:revision>
  <dcterms:modified xsi:type="dcterms:W3CDTF">2017-04-10T17:37:39Z</dcterms:modified>
</cp:coreProperties>
</file>