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68" r:id="rId5"/>
    <p:sldId id="267" r:id="rId6"/>
    <p:sldId id="269" r:id="rId7"/>
    <p:sldId id="270" r:id="rId8"/>
    <p:sldId id="271" r:id="rId9"/>
    <p:sldId id="259" r:id="rId10"/>
    <p:sldId id="260" r:id="rId11"/>
    <p:sldId id="257" r:id="rId12"/>
    <p:sldId id="258" r:id="rId13"/>
    <p:sldId id="261" r:id="rId14"/>
    <p:sldId id="262" r:id="rId15"/>
    <p:sldId id="263" r:id="rId16"/>
    <p:sldId id="264" r:id="rId17"/>
    <p:sldId id="265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BB02-E9B1-4E06-B037-A9736CC56C91}" type="datetimeFigureOut">
              <a:rPr lang="pl-PL" smtClean="0"/>
              <a:pPr/>
              <a:t>2017-03-29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33FD-6B43-443A-8F8D-9E572C8884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/>
              <a:t>Sieradz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Our town</a:t>
            </a:r>
            <a:endParaRPr lang="pl-PL" sz="4000" dirty="0"/>
          </a:p>
        </p:txBody>
      </p:sp>
      <p:pic>
        <p:nvPicPr>
          <p:cNvPr id="7170" name="Picture 2" descr="Znalezione obrazy dla zapytania sieradz 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64296" cy="24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River Warta</a:t>
            </a:r>
            <a:endParaRPr lang="pl-PL" dirty="0"/>
          </a:p>
        </p:txBody>
      </p:sp>
      <p:pic>
        <p:nvPicPr>
          <p:cNvPr id="4" name="Symbol zastępczy zawartości 3" descr="DSC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46141" cy="469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SC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358114" cy="490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The White Bridge at the River Warta</a:t>
            </a:r>
            <a:endParaRPr lang="pl-PL" dirty="0"/>
          </a:p>
        </p:txBody>
      </p:sp>
      <p:pic>
        <p:nvPicPr>
          <p:cNvPr id="4" name="Symbol zastępczy zawartości 3" descr="DSC_0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46141" cy="469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Oldtown Cemetery</a:t>
            </a:r>
            <a:endParaRPr lang="pl-PL" dirty="0"/>
          </a:p>
        </p:txBody>
      </p:sp>
      <p:pic>
        <p:nvPicPr>
          <p:cNvPr id="4" name="Symbol zastępczy zawartości 3" descr="DSC_0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DSC_0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Amphitheater</a:t>
            </a:r>
            <a:endParaRPr lang="pl-PL" dirty="0"/>
          </a:p>
        </p:txBody>
      </p:sp>
      <p:pic>
        <p:nvPicPr>
          <p:cNvPr id="4" name="Symbol zastępczy zawartości 3" descr="DSC_0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037810" cy="469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Presentation made by:</a:t>
            </a:r>
          </a:p>
          <a:p>
            <a:r>
              <a:rPr lang="pl-PL" dirty="0" smtClean="0"/>
              <a:t>Mateusz Ciepłuch</a:t>
            </a:r>
          </a:p>
          <a:p>
            <a:r>
              <a:rPr lang="pl-PL" dirty="0" smtClean="0"/>
              <a:t>Katarzyna Deka</a:t>
            </a:r>
          </a:p>
          <a:p>
            <a:r>
              <a:rPr lang="pl-PL" dirty="0" smtClean="0"/>
              <a:t>Olga Szymczak</a:t>
            </a:r>
          </a:p>
          <a:p>
            <a:r>
              <a:rPr lang="pl-PL" dirty="0" smtClean="0"/>
              <a:t>Kinga Witczak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600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 in Sieradz</a:t>
            </a:r>
            <a:endParaRPr lang="pl-PL" dirty="0"/>
          </a:p>
        </p:txBody>
      </p:sp>
      <p:pic>
        <p:nvPicPr>
          <p:cNvPr id="1026" name="Picture 2" descr="C:\Users\Piotr\Documents\Bluetooth Folder\received_81745662505906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8483905" cy="380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890666"/>
          </a:xfrm>
        </p:spPr>
        <p:txBody>
          <a:bodyPr/>
          <a:lstStyle/>
          <a:p>
            <a:r>
              <a:rPr lang="pl-PL" dirty="0" smtClean="0"/>
              <a:t>Parish</a:t>
            </a:r>
            <a:br>
              <a:rPr lang="pl-PL" dirty="0" smtClean="0"/>
            </a:br>
            <a:r>
              <a:rPr lang="pl-PL" dirty="0" smtClean="0"/>
              <a:t>Church </a:t>
            </a:r>
            <a:endParaRPr lang="pl-PL" dirty="0"/>
          </a:p>
        </p:txBody>
      </p:sp>
      <p:pic>
        <p:nvPicPr>
          <p:cNvPr id="6146" name="Picture 2" descr="C:\Users\Piotr\Documents\Bluetooth Folder\received_8174660383914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Theatre</a:t>
            </a:r>
            <a:endParaRPr lang="pl-PL" dirty="0"/>
          </a:p>
        </p:txBody>
      </p:sp>
      <p:pic>
        <p:nvPicPr>
          <p:cNvPr id="3074" name="Picture 2" descr="C:\Users\Piotr\Documents\Bluetooth Folder\received_81745825839223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0" r="5303"/>
          <a:stretch/>
        </p:blipFill>
        <p:spPr bwMode="auto">
          <a:xfrm>
            <a:off x="285720" y="2000240"/>
            <a:ext cx="8858280" cy="4110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Ursulines’ Convent</a:t>
            </a:r>
            <a:endParaRPr lang="pl-PL" dirty="0"/>
          </a:p>
        </p:txBody>
      </p:sp>
      <p:pic>
        <p:nvPicPr>
          <p:cNvPr id="2050" name="Picture 2" descr="C:\Users\Piotr\Documents\Bluetooth Folder\received_81745792505893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" r="11678" b="-109"/>
          <a:stretch/>
        </p:blipFill>
        <p:spPr bwMode="auto">
          <a:xfrm>
            <a:off x="683568" y="1484784"/>
            <a:ext cx="75752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6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Ruins of the </a:t>
            </a:r>
            <a:r>
              <a:rPr lang="pl-PL" dirty="0"/>
              <a:t>c</a:t>
            </a:r>
            <a:r>
              <a:rPr lang="pl-PL" dirty="0" smtClean="0"/>
              <a:t>astle on the hill</a:t>
            </a:r>
            <a:endParaRPr lang="pl-PL" dirty="0"/>
          </a:p>
        </p:txBody>
      </p:sp>
      <p:pic>
        <p:nvPicPr>
          <p:cNvPr id="4098" name="Picture 2" descr="C:\Users\Piotr\Documents\Bluetooth Folder\received_8174616283918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3260"/>
            <a:ext cx="7808868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9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iotr\Documents\Bluetooth Folder\received_8174616650585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2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9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Open-air museum</a:t>
            </a:r>
            <a:endParaRPr lang="pl-PL" dirty="0"/>
          </a:p>
        </p:txBody>
      </p:sp>
      <p:pic>
        <p:nvPicPr>
          <p:cNvPr id="5122" name="Picture 2" descr="C:\Users\Piotr\Documents\Bluetooth Folder\received_8174631150584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73" y="1700808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Oldtown Park</a:t>
            </a:r>
            <a:endParaRPr lang="pl-PL" dirty="0"/>
          </a:p>
        </p:txBody>
      </p:sp>
      <p:pic>
        <p:nvPicPr>
          <p:cNvPr id="4" name="Symbol zastępczy zawartości 3" descr="DSC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</Words>
  <Application>Microsoft Office PowerPoint</Application>
  <PresentationFormat>Pokaz na ekranie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Sieradz</vt:lpstr>
      <vt:lpstr>Market in Sieradz</vt:lpstr>
      <vt:lpstr>Parish Church </vt:lpstr>
      <vt:lpstr>Theatre</vt:lpstr>
      <vt:lpstr>Ursulines’ Convent</vt:lpstr>
      <vt:lpstr>Ruins of the castle on the hill</vt:lpstr>
      <vt:lpstr>Slajd 7</vt:lpstr>
      <vt:lpstr>Open-air museum</vt:lpstr>
      <vt:lpstr>Oldtown Park</vt:lpstr>
      <vt:lpstr>Slajd 10</vt:lpstr>
      <vt:lpstr>The River Warta</vt:lpstr>
      <vt:lpstr>Slajd 12</vt:lpstr>
      <vt:lpstr>The White Bridge at the River Warta</vt:lpstr>
      <vt:lpstr>Slajd 14</vt:lpstr>
      <vt:lpstr>Oldtown Cemetery</vt:lpstr>
      <vt:lpstr>Slajd 16</vt:lpstr>
      <vt:lpstr>Amphitheater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Sieradz</dc:title>
  <dc:creator>DZIECI</dc:creator>
  <cp:lastModifiedBy>Dancia</cp:lastModifiedBy>
  <cp:revision>10</cp:revision>
  <dcterms:created xsi:type="dcterms:W3CDTF">2017-03-26T20:07:38Z</dcterms:created>
  <dcterms:modified xsi:type="dcterms:W3CDTF">2017-03-29T13:44:37Z</dcterms:modified>
</cp:coreProperties>
</file>