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FE44D9-B641-49D3-B504-0C94D2D4205D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43F614-90BC-44CC-A2F5-84752FB9A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National Holidays</a:t>
            </a:r>
            <a:br>
              <a:rPr lang="en-US" dirty="0" smtClean="0"/>
            </a:br>
            <a:r>
              <a:rPr lang="en-US" dirty="0" smtClean="0"/>
              <a:t>in Albania</a:t>
            </a: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214686"/>
            <a:ext cx="25336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national holiday in Albania so government and all schools, banks and shops are closed for some days. All the families prepare the traditional dish “turkey”.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Year </a:t>
            </a:r>
            <a:endParaRPr lang="en-US" dirty="0"/>
          </a:p>
        </p:txBody>
      </p:sp>
      <p:pic>
        <p:nvPicPr>
          <p:cNvPr id="4" name="Picture 3" descr="IMG_44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3500438"/>
            <a:ext cx="4500562" cy="27389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national teachers day. It is a day dedicated to all the teachers in Albania. All the schools prepare concert in honor to their teachers. Students send flowers to their teachers.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March</a:t>
            </a:r>
            <a:endParaRPr lang="en-US" dirty="0"/>
          </a:p>
        </p:txBody>
      </p:sp>
      <p:pic>
        <p:nvPicPr>
          <p:cNvPr id="7170" name="Picture 2" descr="Image may contain: 4 people, 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143248"/>
            <a:ext cx="3786214" cy="2835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national women and mothers day in Albania! All the women in Albania doesn’t work that day. They celebrate this with each other or with their families!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March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214686"/>
            <a:ext cx="5026154" cy="28146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186370" cy="4525963"/>
          </a:xfrm>
        </p:spPr>
        <p:txBody>
          <a:bodyPr/>
          <a:lstStyle/>
          <a:p>
            <a:r>
              <a:rPr lang="en-US" dirty="0" smtClean="0"/>
              <a:t>It’s summer national day in Albania. All the schools and banks are closed. In every city </a:t>
            </a:r>
            <a:r>
              <a:rPr lang="en-US" dirty="0" err="1" smtClean="0"/>
              <a:t>albanians</a:t>
            </a:r>
            <a:r>
              <a:rPr lang="en-US" dirty="0" smtClean="0"/>
              <a:t> celebrate this day with their families with barbecues. Also this day they cook a traditional food called “</a:t>
            </a:r>
            <a:r>
              <a:rPr lang="en-US" dirty="0" err="1" smtClean="0"/>
              <a:t>ballokume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March</a:t>
            </a:r>
            <a:endParaRPr lang="en-US" dirty="0"/>
          </a:p>
        </p:txBody>
      </p:sp>
      <p:pic>
        <p:nvPicPr>
          <p:cNvPr id="4" name="Picture 3" descr="ballokum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428736"/>
            <a:ext cx="3071818" cy="46077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the national children’s day. All the schools are closed. And the government </a:t>
            </a:r>
            <a:r>
              <a:rPr lang="en-US" dirty="0" err="1" smtClean="0"/>
              <a:t>organise</a:t>
            </a:r>
            <a:r>
              <a:rPr lang="en-US" dirty="0" smtClean="0"/>
              <a:t> activities for children.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June</a:t>
            </a:r>
            <a:endParaRPr lang="en-US" dirty="0"/>
          </a:p>
        </p:txBody>
      </p:sp>
      <p:pic>
        <p:nvPicPr>
          <p:cNvPr id="4" name="Picture 3" descr="children-playing-on-grass_1098-5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857496"/>
            <a:ext cx="5605460" cy="373398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the national independence day of Albania. This date is celebrate since 1912.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US" dirty="0"/>
          </a:p>
        </p:txBody>
      </p:sp>
      <p:pic>
        <p:nvPicPr>
          <p:cNvPr id="4" name="Picture 3" descr="ismail-qemali_1480240907-26218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857496"/>
            <a:ext cx="4643470" cy="2545472"/>
          </a:xfrm>
          <a:prstGeom prst="rect">
            <a:avLst/>
          </a:prstGeom>
        </p:spPr>
      </p:pic>
      <p:pic>
        <p:nvPicPr>
          <p:cNvPr id="5" name="Picture 4" descr="map-alba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2500306"/>
            <a:ext cx="2037774" cy="38576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Liberation Day (</a:t>
            </a:r>
            <a:r>
              <a:rPr lang="en-US" sz="2400" b="1" dirty="0" smtClean="0"/>
              <a:t>Albanian</a:t>
            </a:r>
            <a:r>
              <a:rPr lang="en-US" sz="2400" dirty="0" smtClean="0"/>
              <a:t>: </a:t>
            </a:r>
            <a:r>
              <a:rPr lang="en-US" sz="2400" dirty="0" err="1" smtClean="0"/>
              <a:t>Dita</a:t>
            </a:r>
            <a:r>
              <a:rPr lang="en-US" sz="2400" dirty="0" smtClean="0"/>
              <a:t> e </a:t>
            </a:r>
            <a:r>
              <a:rPr lang="en-US" sz="2400" dirty="0" err="1" smtClean="0"/>
              <a:t>Çlirimit</a:t>
            </a:r>
            <a:r>
              <a:rPr lang="en-US" sz="2400" dirty="0" smtClean="0"/>
              <a:t>) is commemorated as the </a:t>
            </a:r>
            <a:r>
              <a:rPr lang="en-US" sz="2400" dirty="0" err="1" smtClean="0"/>
              <a:t>day,</a:t>
            </a:r>
            <a:r>
              <a:rPr lang="en-US" sz="2400" b="1" dirty="0" err="1" smtClean="0"/>
              <a:t>November</a:t>
            </a:r>
            <a:r>
              <a:rPr lang="en-US" sz="2400" b="1" dirty="0" smtClean="0"/>
              <a:t> 29</a:t>
            </a:r>
            <a:r>
              <a:rPr lang="en-US" sz="2400" dirty="0" smtClean="0"/>
              <a:t>, 1944, in which </a:t>
            </a:r>
            <a:r>
              <a:rPr lang="en-US" sz="2400" b="1" dirty="0" smtClean="0"/>
              <a:t>Albania</a:t>
            </a:r>
            <a:r>
              <a:rPr lang="en-US" sz="2400" dirty="0" smtClean="0"/>
              <a:t> was liberated from Nazi Germany forces after the </a:t>
            </a:r>
            <a:r>
              <a:rPr lang="en-US" sz="2400" b="1" dirty="0" smtClean="0"/>
              <a:t>Albanian</a:t>
            </a:r>
            <a:r>
              <a:rPr lang="en-US" sz="2400" dirty="0" smtClean="0"/>
              <a:t> resistance during World War II.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286124"/>
            <a:ext cx="4357718" cy="30846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043494" cy="4525963"/>
          </a:xfrm>
        </p:spPr>
        <p:txBody>
          <a:bodyPr/>
          <a:lstStyle/>
          <a:p>
            <a:r>
              <a:rPr lang="en-US" dirty="0" smtClean="0"/>
              <a:t>It’s a national holiday which the </a:t>
            </a:r>
            <a:r>
              <a:rPr lang="en-US" dirty="0" err="1" smtClean="0"/>
              <a:t>albanians</a:t>
            </a:r>
            <a:r>
              <a:rPr lang="en-US" dirty="0" smtClean="0"/>
              <a:t> celebrate at home with their families. They spend a lot of time during the holiday at home decorating the tree.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December</a:t>
            </a:r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214422"/>
            <a:ext cx="2928958" cy="399680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239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National Holidays in Albania</vt:lpstr>
      <vt:lpstr>New Year </vt:lpstr>
      <vt:lpstr>7th March</vt:lpstr>
      <vt:lpstr>8th March</vt:lpstr>
      <vt:lpstr>14th March</vt:lpstr>
      <vt:lpstr>1st June</vt:lpstr>
      <vt:lpstr>28th November</vt:lpstr>
      <vt:lpstr>29th November</vt:lpstr>
      <vt:lpstr>25th December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Holidays in Albania</dc:title>
  <dc:creator>Endrit Hoxha</dc:creator>
  <cp:lastModifiedBy>Endrit Hoxha</cp:lastModifiedBy>
  <cp:revision>4</cp:revision>
  <dcterms:created xsi:type="dcterms:W3CDTF">2017-08-10T16:27:26Z</dcterms:created>
  <dcterms:modified xsi:type="dcterms:W3CDTF">2017-08-12T19:59:49Z</dcterms:modified>
</cp:coreProperties>
</file>