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7554" y="1142984"/>
            <a:ext cx="5105400" cy="2868168"/>
          </a:xfrm>
        </p:spPr>
        <p:txBody>
          <a:bodyPr/>
          <a:lstStyle/>
          <a:p>
            <a:pPr algn="ctr"/>
            <a:r>
              <a:rPr lang="pl-PL" sz="7200" dirty="0" smtClean="0"/>
              <a:t>Life style</a:t>
            </a:r>
            <a:br>
              <a:rPr lang="pl-PL" sz="7200" dirty="0" smtClean="0"/>
            </a:br>
            <a:r>
              <a:rPr lang="pl-PL" sz="7200" dirty="0" smtClean="0">
                <a:sym typeface="Wingdings" pitchFamily="2" charset="2"/>
              </a:rPr>
              <a:t></a:t>
            </a:r>
            <a:endParaRPr lang="pl-PL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pPr algn="ctr"/>
            <a:r>
              <a:rPr lang="pl-PL" cap="none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Free</a:t>
            </a:r>
            <a:r>
              <a:rPr lang="pl-PL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time</a:t>
            </a:r>
            <a:endParaRPr lang="pl-PL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21282799">
            <a:off x="493590" y="1394736"/>
            <a:ext cx="7239000" cy="4846320"/>
          </a:xfrm>
        </p:spPr>
        <p:txBody>
          <a:bodyPr/>
          <a:lstStyle/>
          <a:p>
            <a:r>
              <a:rPr lang="pl-PL" dirty="0" err="1" smtClean="0"/>
              <a:t>Teenagers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free</a:t>
            </a:r>
            <a:r>
              <a:rPr lang="pl-PL" dirty="0" smtClean="0"/>
              <a:t> time </a:t>
            </a:r>
            <a:r>
              <a:rPr lang="pl-PL" dirty="0" err="1" smtClean="0"/>
              <a:t>meet</a:t>
            </a:r>
            <a:r>
              <a:rPr lang="pl-PL" dirty="0" smtClean="0"/>
              <a:t> </a:t>
            </a:r>
            <a:r>
              <a:rPr lang="pl-PL" dirty="0" err="1" smtClean="0"/>
              <a:t>friends</a:t>
            </a:r>
            <a:r>
              <a:rPr lang="pl-PL" dirty="0" smtClean="0"/>
              <a:t>. </a:t>
            </a:r>
            <a:r>
              <a:rPr lang="pl-PL" dirty="0" err="1" smtClean="0"/>
              <a:t>Often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go to </a:t>
            </a:r>
            <a:r>
              <a:rPr lang="pl-PL" dirty="0" err="1" smtClean="0"/>
              <a:t>Cafes</a:t>
            </a:r>
            <a:r>
              <a:rPr lang="pl-PL" dirty="0" smtClean="0"/>
              <a:t> and </a:t>
            </a:r>
            <a:r>
              <a:rPr lang="pl-PL" dirty="0" err="1" smtClean="0"/>
              <a:t>spent</a:t>
            </a:r>
            <a:r>
              <a:rPr lang="pl-PL" dirty="0" smtClean="0"/>
              <a:t> time </a:t>
            </a:r>
            <a:r>
              <a:rPr lang="pl-PL" dirty="0" err="1" smtClean="0"/>
              <a:t>together</a:t>
            </a:r>
            <a:r>
              <a:rPr lang="pl-PL" dirty="0" smtClean="0"/>
              <a:t>.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r>
              <a:rPr lang="pl-PL" dirty="0" smtClean="0"/>
              <a:t> go to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gym</a:t>
            </a:r>
            <a:r>
              <a:rPr lang="pl-PL" dirty="0" smtClean="0"/>
              <a:t> and do </a:t>
            </a:r>
            <a:r>
              <a:rPr lang="pl-PL" dirty="0" err="1" smtClean="0"/>
              <a:t>excercises</a:t>
            </a:r>
            <a:r>
              <a:rPr lang="pl-PL" dirty="0" smtClean="0"/>
              <a:t>, </a:t>
            </a:r>
            <a:r>
              <a:rPr lang="pl-PL" dirty="0" err="1" smtClean="0"/>
              <a:t>because</a:t>
            </a:r>
            <a:r>
              <a:rPr lang="pl-PL" dirty="0" smtClean="0"/>
              <a:t> many of </a:t>
            </a:r>
            <a:r>
              <a:rPr lang="pl-PL" dirty="0" err="1" smtClean="0"/>
              <a:t>them</a:t>
            </a:r>
            <a:r>
              <a:rPr lang="pl-PL" dirty="0" smtClean="0"/>
              <a:t> </a:t>
            </a:r>
            <a:r>
              <a:rPr lang="pl-PL" dirty="0" err="1" smtClean="0"/>
              <a:t>care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health. </a:t>
            </a:r>
            <a:r>
              <a:rPr lang="pl-PL" dirty="0" err="1" smtClean="0"/>
              <a:t>Teenagers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 smtClean="0"/>
              <a:t>reading</a:t>
            </a:r>
            <a:r>
              <a:rPr lang="pl-PL" dirty="0" smtClean="0"/>
              <a:t> </a:t>
            </a:r>
            <a:r>
              <a:rPr lang="pl-PL" dirty="0" err="1" smtClean="0"/>
              <a:t>interesting</a:t>
            </a:r>
            <a:r>
              <a:rPr lang="pl-PL" dirty="0" smtClean="0"/>
              <a:t> </a:t>
            </a:r>
            <a:r>
              <a:rPr lang="pl-PL" dirty="0" err="1" smtClean="0"/>
              <a:t>books</a:t>
            </a:r>
            <a:r>
              <a:rPr lang="pl-PL" dirty="0" smtClean="0"/>
              <a:t> </a:t>
            </a:r>
            <a:r>
              <a:rPr lang="pl-PL" dirty="0" err="1" smtClean="0"/>
              <a:t>too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5362" name="Picture 2" descr="Znalezione obrazy dla zapytania cukier sierad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143380"/>
            <a:ext cx="3102704" cy="2071702"/>
          </a:xfrm>
          <a:prstGeom prst="rect">
            <a:avLst/>
          </a:prstGeom>
          <a:noFill/>
        </p:spPr>
      </p:pic>
      <p:pic>
        <p:nvPicPr>
          <p:cNvPr id="15364" name="Picture 4" descr="Znalezione obrazy dla zapytania ka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286388"/>
            <a:ext cx="1960576" cy="1308072"/>
          </a:xfrm>
          <a:prstGeom prst="rect">
            <a:avLst/>
          </a:prstGeom>
          <a:noFill/>
        </p:spPr>
      </p:pic>
      <p:pic>
        <p:nvPicPr>
          <p:cNvPr id="15366" name="Picture 6" descr="Znalezione obrazy dla zapytania siłown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357562"/>
            <a:ext cx="2357454" cy="1581613"/>
          </a:xfrm>
          <a:prstGeom prst="rect">
            <a:avLst/>
          </a:prstGeom>
          <a:noFill/>
        </p:spPr>
      </p:pic>
      <p:pic>
        <p:nvPicPr>
          <p:cNvPr id="15368" name="Picture 8" descr="Znalezione obrazy dla zapytania ksiąz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857760"/>
            <a:ext cx="2293072" cy="1698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Clothes</a:t>
            </a:r>
            <a:endParaRPr lang="pl-P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247828">
            <a:off x="428596" y="1357298"/>
            <a:ext cx="7239000" cy="4846320"/>
          </a:xfrm>
        </p:spPr>
        <p:txBody>
          <a:bodyPr/>
          <a:lstStyle/>
          <a:p>
            <a:r>
              <a:rPr lang="pl-PL" dirty="0" smtClean="0"/>
              <a:t>A</a:t>
            </a:r>
            <a:r>
              <a:rPr lang="en-US" dirty="0" smtClean="0"/>
              <a:t>t the moment pastel </a:t>
            </a:r>
            <a:r>
              <a:rPr lang="en-US" dirty="0" err="1" smtClean="0"/>
              <a:t>colours</a:t>
            </a:r>
            <a:r>
              <a:rPr lang="en-US" dirty="0" smtClean="0"/>
              <a:t>, like: pink, blue and white are trendy. </a:t>
            </a:r>
            <a:r>
              <a:rPr lang="pl-PL" dirty="0" smtClean="0"/>
              <a:t>P</a:t>
            </a:r>
            <a:r>
              <a:rPr lang="en-US" dirty="0" smtClean="0"/>
              <a:t>lain or lacy clothes are fashionable too. Some things with flounces are so attractive, for example: dresses and blouses. Recently chokers are more trendy. These are close-fitting necklaces worn around the neck.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 descr="Znalezione obrazy dla zapytania sukienki z falbanką różo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71942"/>
            <a:ext cx="2143140" cy="2592508"/>
          </a:xfrm>
          <a:prstGeom prst="rect">
            <a:avLst/>
          </a:prstGeom>
          <a:noFill/>
        </p:spPr>
      </p:pic>
      <p:pic>
        <p:nvPicPr>
          <p:cNvPr id="1030" name="Picture 6" descr="Znalezione obrazy dla zapytania torebki sz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57890">
            <a:off x="3857620" y="4714884"/>
            <a:ext cx="1607125" cy="1930481"/>
          </a:xfrm>
          <a:prstGeom prst="rect">
            <a:avLst/>
          </a:prstGeom>
          <a:noFill/>
        </p:spPr>
      </p:pic>
      <p:pic>
        <p:nvPicPr>
          <p:cNvPr id="1028" name="Picture 4" descr="Znalezione obrazy dla zapytania pastelowe bluzki błękit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2577">
            <a:off x="2285984" y="4286256"/>
            <a:ext cx="1628754" cy="2441544"/>
          </a:xfrm>
          <a:prstGeom prst="rect">
            <a:avLst/>
          </a:prstGeom>
          <a:noFill/>
        </p:spPr>
      </p:pic>
      <p:pic>
        <p:nvPicPr>
          <p:cNvPr id="1032" name="Picture 8" descr="Znalezione obrazy dla zapytania chokers neckl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786322"/>
            <a:ext cx="157163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pl-PL" sz="4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Music</a:t>
            </a:r>
            <a:endParaRPr lang="pl-PL" sz="4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21298449">
            <a:off x="500034" y="1357298"/>
            <a:ext cx="7239000" cy="4846320"/>
          </a:xfrm>
        </p:spPr>
        <p:txBody>
          <a:bodyPr/>
          <a:lstStyle/>
          <a:p>
            <a:r>
              <a:rPr lang="en-US" dirty="0" smtClean="0"/>
              <a:t>In ours</a:t>
            </a:r>
            <a:r>
              <a:rPr lang="pl-PL" dirty="0" smtClean="0"/>
              <a:t> </a:t>
            </a:r>
            <a:r>
              <a:rPr lang="en-US" dirty="0" smtClean="0"/>
              <a:t>time we have</a:t>
            </a:r>
            <a:r>
              <a:rPr lang="pl-PL" dirty="0" smtClean="0"/>
              <a:t> a</a:t>
            </a:r>
            <a:r>
              <a:rPr lang="en-US" dirty="0" smtClean="0"/>
              <a:t> wide access to Internet and we can find out plenty of music. We listen usually different kind of music. Most of teenagers prefer cutting edge Pop artists like Adele or </a:t>
            </a:r>
            <a:r>
              <a:rPr lang="en-US" dirty="0" err="1" smtClean="0"/>
              <a:t>Rihanna</a:t>
            </a:r>
            <a:r>
              <a:rPr lang="en-US" dirty="0" smtClean="0"/>
              <a:t>. A lot of young people especially boy like listening Rap.</a:t>
            </a:r>
            <a:endParaRPr lang="pl-PL" dirty="0"/>
          </a:p>
        </p:txBody>
      </p:sp>
      <p:sp>
        <p:nvSpPr>
          <p:cNvPr id="1026" name="AutoShape 2" descr="Znalezione obrazy dla zapytania muzy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Znalezione obrazy dla zapytania muzy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1541">
            <a:off x="3378901" y="4044748"/>
            <a:ext cx="3744978" cy="2499773"/>
          </a:xfrm>
          <a:prstGeom prst="rect">
            <a:avLst/>
          </a:prstGeom>
          <a:noFill/>
        </p:spPr>
      </p:pic>
      <p:pic>
        <p:nvPicPr>
          <p:cNvPr id="1032" name="Picture 8" descr="Znalezione obrazy dla zapytania muzy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71942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/>
          <a:lstStyle/>
          <a:p>
            <a:pPr algn="ctr"/>
            <a:r>
              <a:rPr lang="pl-PL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HEALTH</a:t>
            </a:r>
            <a:endParaRPr lang="pl-PL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331759">
            <a:off x="430925" y="1337589"/>
            <a:ext cx="7239000" cy="4846320"/>
          </a:xfrm>
        </p:spPr>
        <p:txBody>
          <a:bodyPr/>
          <a:lstStyle/>
          <a:p>
            <a:r>
              <a:rPr lang="en-US" dirty="0" smtClean="0"/>
              <a:t>Healthy and fit </a:t>
            </a:r>
            <a:r>
              <a:rPr lang="en-US" dirty="0" err="1" smtClean="0"/>
              <a:t>li</a:t>
            </a:r>
            <a:r>
              <a:rPr lang="pl-PL" dirty="0" err="1" smtClean="0"/>
              <a:t>fe</a:t>
            </a:r>
            <a:r>
              <a:rPr lang="en-US" dirty="0" smtClean="0"/>
              <a:t> become more and more popular also for teenagers. They often do exercises themselves in home or they</a:t>
            </a:r>
            <a:r>
              <a:rPr lang="pl-PL" dirty="0" smtClean="0"/>
              <a:t> </a:t>
            </a:r>
            <a:r>
              <a:rPr lang="en-US" dirty="0" smtClean="0"/>
              <a:t>go</a:t>
            </a:r>
            <a:r>
              <a:rPr lang="pl-PL" dirty="0" smtClean="0"/>
              <a:t> </a:t>
            </a:r>
            <a:r>
              <a:rPr lang="en-US" dirty="0" smtClean="0"/>
              <a:t>to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en-US" dirty="0" smtClean="0"/>
              <a:t>gym.</a:t>
            </a:r>
            <a:r>
              <a:rPr lang="pl-PL" dirty="0" smtClean="0"/>
              <a:t> </a:t>
            </a:r>
            <a:r>
              <a:rPr lang="pl-PL" dirty="0" err="1" smtClean="0"/>
              <a:t>Teenagers</a:t>
            </a:r>
            <a:r>
              <a:rPr lang="pl-PL" dirty="0" smtClean="0"/>
              <a:t> </a:t>
            </a:r>
            <a:r>
              <a:rPr lang="pl-PL" dirty="0" err="1" smtClean="0"/>
              <a:t>eat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healthy</a:t>
            </a:r>
            <a:r>
              <a:rPr lang="pl-PL" dirty="0" smtClean="0"/>
              <a:t> </a:t>
            </a:r>
            <a:r>
              <a:rPr lang="pl-PL" dirty="0" err="1" smtClean="0"/>
              <a:t>food</a:t>
            </a:r>
            <a:r>
              <a:rPr lang="pl-PL" dirty="0" smtClean="0"/>
              <a:t>,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 smtClean="0"/>
              <a:t>fruits</a:t>
            </a:r>
            <a:r>
              <a:rPr lang="pl-PL" dirty="0" smtClean="0"/>
              <a:t> and </a:t>
            </a:r>
            <a:r>
              <a:rPr lang="pl-PL" dirty="0" err="1" smtClean="0"/>
              <a:t>vegetables</a:t>
            </a:r>
            <a:r>
              <a:rPr lang="pl-PL" dirty="0" smtClean="0"/>
              <a:t>. A lot of </a:t>
            </a:r>
            <a:r>
              <a:rPr lang="pl-PL" dirty="0" err="1" smtClean="0"/>
              <a:t>them</a:t>
            </a:r>
            <a:r>
              <a:rPr lang="pl-PL" dirty="0" smtClean="0"/>
              <a:t> </a:t>
            </a:r>
            <a:r>
              <a:rPr lang="pl-PL" dirty="0" err="1" smtClean="0"/>
              <a:t>prepare</a:t>
            </a:r>
            <a:r>
              <a:rPr lang="pl-PL" dirty="0" smtClean="0"/>
              <a:t> </a:t>
            </a:r>
            <a:r>
              <a:rPr lang="pl-PL" dirty="0" err="1" smtClean="0"/>
              <a:t>dishes</a:t>
            </a:r>
            <a:r>
              <a:rPr lang="pl-PL" dirty="0" smtClean="0"/>
              <a:t> </a:t>
            </a:r>
            <a:r>
              <a:rPr lang="pl-PL" dirty="0" err="1" smtClean="0"/>
              <a:t>themselves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home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7412" name="Picture 4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143380"/>
            <a:ext cx="2766697" cy="1843072"/>
          </a:xfrm>
          <a:prstGeom prst="rect">
            <a:avLst/>
          </a:prstGeom>
          <a:noFill/>
        </p:spPr>
      </p:pic>
      <p:pic>
        <p:nvPicPr>
          <p:cNvPr id="17410" name="Picture 2" descr="Znalezione obrazy dla zapytania zdrow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2680704" cy="1817852"/>
          </a:xfrm>
          <a:prstGeom prst="rect">
            <a:avLst/>
          </a:prstGeom>
          <a:noFill/>
        </p:spPr>
      </p:pic>
      <p:pic>
        <p:nvPicPr>
          <p:cNvPr id="17414" name="Picture 6" descr="Znalezione obrazy dla zapytania ćwicze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5" y="4357694"/>
            <a:ext cx="3095842" cy="2324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748240">
            <a:off x="423277" y="1172407"/>
            <a:ext cx="7239000" cy="1174175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Some of us are </a:t>
            </a:r>
            <a:r>
              <a:rPr lang="en-US" sz="1800" dirty="0" err="1"/>
              <a:t>intrested</a:t>
            </a:r>
            <a:r>
              <a:rPr lang="en-US" sz="1800" dirty="0"/>
              <a:t> in video games like </a:t>
            </a:r>
            <a:r>
              <a:rPr lang="en-US" sz="1800" dirty="0" err="1"/>
              <a:t>Overwatch</a:t>
            </a:r>
            <a:r>
              <a:rPr lang="en-US" sz="1800" dirty="0"/>
              <a:t> or League of Legends. Not only boys play video games, there are some girls to ;). </a:t>
            </a:r>
            <a:r>
              <a:rPr lang="en-US" dirty="0"/>
              <a:t/>
            </a:r>
            <a:br>
              <a:rPr lang="en-US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256">
            <a:off x="466065" y="2344921"/>
            <a:ext cx="3898776" cy="225765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61048"/>
            <a:ext cx="324036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2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pl-PL" dirty="0" smtClean="0"/>
              <a:t>Sport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 smtClean="0"/>
              <a:t>almost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of the </a:t>
            </a:r>
            <a:r>
              <a:rPr lang="pl-PL" dirty="0" err="1" smtClean="0"/>
              <a:t>sports</a:t>
            </a:r>
            <a:r>
              <a:rPr lang="pl-PL" dirty="0" smtClean="0"/>
              <a:t>. Basketball, baseball, football, </a:t>
            </a:r>
            <a:r>
              <a:rPr lang="pl-PL" dirty="0" err="1" smtClean="0"/>
              <a:t>volleyball</a:t>
            </a:r>
            <a:r>
              <a:rPr lang="pl-PL" dirty="0" smtClean="0"/>
              <a:t>. </a:t>
            </a:r>
            <a:r>
              <a:rPr lang="pl-PL" dirty="0" err="1" smtClean="0"/>
              <a:t>Even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 we </a:t>
            </a:r>
            <a:r>
              <a:rPr lang="pl-PL" dirty="0" err="1" smtClean="0"/>
              <a:t>are</a:t>
            </a:r>
            <a:r>
              <a:rPr lang="pl-PL" dirty="0" smtClean="0"/>
              <a:t> not the </a:t>
            </a:r>
            <a:r>
              <a:rPr lang="pl-PL" dirty="0" err="1" smtClean="0"/>
              <a:t>best</a:t>
            </a:r>
            <a:r>
              <a:rPr lang="pl-PL" dirty="0" smtClean="0"/>
              <a:t>, we </a:t>
            </a:r>
            <a:r>
              <a:rPr lang="pl-PL" dirty="0" err="1" smtClean="0"/>
              <a:t>enjoy</a:t>
            </a:r>
            <a:r>
              <a:rPr lang="pl-PL" dirty="0" smtClean="0"/>
              <a:t> </a:t>
            </a:r>
            <a:r>
              <a:rPr lang="pl-PL" dirty="0" err="1" smtClean="0"/>
              <a:t>having</a:t>
            </a:r>
            <a:r>
              <a:rPr lang="pl-PL" dirty="0" smtClean="0"/>
              <a:t> </a:t>
            </a:r>
            <a:r>
              <a:rPr lang="pl-PL" dirty="0" err="1" smtClean="0"/>
              <a:t>fun</a:t>
            </a:r>
            <a:r>
              <a:rPr lang="pl-PL" dirty="0" smtClean="0"/>
              <a:t> with </a:t>
            </a:r>
            <a:r>
              <a:rPr lang="pl-PL" dirty="0" err="1" smtClean="0"/>
              <a:t>friends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54288"/>
            <a:ext cx="2987824" cy="20349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223">
            <a:off x="5717492" y="260648"/>
            <a:ext cx="1982167" cy="122413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47">
            <a:off x="4300438" y="3543605"/>
            <a:ext cx="338437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66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</TotalTime>
  <Words>267</Words>
  <Application>Microsoft Office PowerPoint</Application>
  <PresentationFormat>Pokaz na ekranie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Bogaty</vt:lpstr>
      <vt:lpstr>Life style </vt:lpstr>
      <vt:lpstr>Free time</vt:lpstr>
      <vt:lpstr>Clothes</vt:lpstr>
      <vt:lpstr>Music</vt:lpstr>
      <vt:lpstr>HEALTH</vt:lpstr>
      <vt:lpstr>Some of us are intrested in video games like Overwatch or League of Legends. Not only boys play video games, there are some girls to ;).  </vt:lpstr>
      <vt:lpstr>Sport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style</dc:title>
  <dc:creator>admin</dc:creator>
  <cp:lastModifiedBy>Kowalski Ryszard</cp:lastModifiedBy>
  <cp:revision>12</cp:revision>
  <dcterms:created xsi:type="dcterms:W3CDTF">2017-06-13T08:48:34Z</dcterms:created>
  <dcterms:modified xsi:type="dcterms:W3CDTF">2017-06-13T20:12:48Z</dcterms:modified>
</cp:coreProperties>
</file>