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5855F6-C97D-4A8D-9E02-F553D55FC9B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974214-C071-47F4-9938-2AB57CB5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6172200" cy="1894362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Albanian lifestyle</a:t>
            </a:r>
            <a:endParaRPr lang="en-US" sz="8800" b="1" dirty="0"/>
          </a:p>
        </p:txBody>
      </p:sp>
      <p:pic>
        <p:nvPicPr>
          <p:cNvPr id="4" name="Picture 3" descr="mon-cheri-coffee-sh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743200"/>
            <a:ext cx="6629400" cy="3724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Teenagers lifestyle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Well, most of the teenagers in Albania have different habits from their parents.</a:t>
            </a:r>
          </a:p>
          <a:p>
            <a:r>
              <a:rPr lang="en-US" dirty="0" smtClean="0"/>
              <a:t> Actually they disagree in everything. that is why we are called teenagers. If someone says DO NOT for us is KEEP DO IT. </a:t>
            </a:r>
            <a:endParaRPr lang="en-US" dirty="0"/>
          </a:p>
        </p:txBody>
      </p:sp>
      <p:pic>
        <p:nvPicPr>
          <p:cNvPr id="4" name="Picture 3" descr="369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3347580" cy="229165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038600"/>
            <a:ext cx="366001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MUSIC TASTES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Music tastes are different for </a:t>
            </a:r>
            <a:r>
              <a:rPr lang="en-US" dirty="0" err="1" smtClean="0"/>
              <a:t>albanians</a:t>
            </a:r>
            <a:r>
              <a:rPr lang="en-US" dirty="0" smtClean="0"/>
              <a:t> teenagers.</a:t>
            </a:r>
          </a:p>
          <a:p>
            <a:r>
              <a:rPr lang="en-US" dirty="0" smtClean="0"/>
              <a:t>Some loves rap music and others pop and pop rock.</a:t>
            </a:r>
          </a:p>
          <a:p>
            <a:r>
              <a:rPr lang="en-US" dirty="0" smtClean="0"/>
              <a:t>It also exist those 2% who called themselves “rockers” who listen only hard rock music. </a:t>
            </a:r>
          </a:p>
          <a:p>
            <a:r>
              <a:rPr lang="en-US" dirty="0" smtClean="0"/>
              <a:t>Some of these rockers form their own group and perform on the road or at bars.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5873469_1379271012097089_45681805709420537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71800"/>
            <a:ext cx="3770647" cy="2509837"/>
          </a:xfrm>
          <a:prstGeom prst="rect">
            <a:avLst/>
          </a:prstGeom>
        </p:spPr>
      </p:pic>
      <p:pic>
        <p:nvPicPr>
          <p:cNvPr id="5" name="Picture 4" descr="69832767-lifestyle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33400"/>
            <a:ext cx="3657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nch-combos-soup-sal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238625"/>
            <a:ext cx="4381500" cy="261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Food tastes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Albanians eat a lot of fast food especially pizza and </a:t>
            </a:r>
            <a:r>
              <a:rPr lang="en-US" dirty="0" err="1" smtClean="0"/>
              <a:t>souvlaki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They like chocolates and a lot of junk food.</a:t>
            </a:r>
          </a:p>
          <a:p>
            <a:r>
              <a:rPr lang="en-US" dirty="0" smtClean="0"/>
              <a:t>But most of the </a:t>
            </a:r>
            <a:r>
              <a:rPr lang="en-US" dirty="0" err="1" smtClean="0"/>
              <a:t>albanians</a:t>
            </a:r>
            <a:r>
              <a:rPr lang="en-US" dirty="0" smtClean="0"/>
              <a:t> teenagers eat balanced food such as salads or stews especially for lunch. Most of them avoid breakfast.</a:t>
            </a:r>
            <a:endParaRPr lang="en-US" dirty="0"/>
          </a:p>
        </p:txBody>
      </p:sp>
      <p:pic>
        <p:nvPicPr>
          <p:cNvPr id="8" name="Picture 7" descr="AAEAAQAAAAAAAAnMAAAAJGVjOGM4NjJjLTQwNTQtNGYxOC05ODU1LTQ3ZmVhMWVhYjg5M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762000"/>
            <a:ext cx="3114444" cy="1544863"/>
          </a:xfrm>
          <a:prstGeom prst="rect">
            <a:avLst/>
          </a:prstGeom>
        </p:spPr>
      </p:pic>
      <p:pic>
        <p:nvPicPr>
          <p:cNvPr id="9" name="Picture 8" descr="chocolate-zucchini-spelt-cakes-95628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057400"/>
            <a:ext cx="2515056" cy="1676400"/>
          </a:xfrm>
          <a:prstGeom prst="rect">
            <a:avLst/>
          </a:prstGeom>
        </p:spPr>
      </p:pic>
      <p:pic>
        <p:nvPicPr>
          <p:cNvPr id="10" name="Picture 9" descr="pite-300x2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676400"/>
            <a:ext cx="1790700" cy="1617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Lifestyle outfits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Almost 99% of the </a:t>
            </a:r>
            <a:r>
              <a:rPr lang="en-US" dirty="0" err="1" smtClean="0"/>
              <a:t>albanians</a:t>
            </a:r>
            <a:r>
              <a:rPr lang="en-US" dirty="0" smtClean="0"/>
              <a:t> teenagers loves trendy clothes. They follow the last tendency and try to be fashion.</a:t>
            </a:r>
          </a:p>
          <a:p>
            <a:r>
              <a:rPr lang="en-US" dirty="0" smtClean="0"/>
              <a:t>It also exist that 1% who does not care what they are wearing. They just need a shirt and some jeans.</a:t>
            </a:r>
          </a:p>
          <a:p>
            <a:r>
              <a:rPr lang="en-US" dirty="0" smtClean="0"/>
              <a:t>During a study about fashion teenagers loves black color. </a:t>
            </a:r>
            <a:endParaRPr lang="en-US" dirty="0"/>
          </a:p>
        </p:txBody>
      </p:sp>
      <p:pic>
        <p:nvPicPr>
          <p:cNvPr id="4" name="Picture 3" descr="7b71ee_eaa2e96a48af4211a6a37d99ca301a57-m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3386665" cy="1904999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0"/>
            <a:ext cx="3000375" cy="19966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Social media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5344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Like every teenager of the world even the </a:t>
            </a:r>
            <a:r>
              <a:rPr lang="en-US" dirty="0" err="1" smtClean="0"/>
              <a:t>albanians</a:t>
            </a:r>
            <a:r>
              <a:rPr lang="en-US" dirty="0" smtClean="0"/>
              <a:t> teenagers adore social medias.</a:t>
            </a:r>
          </a:p>
          <a:p>
            <a:r>
              <a:rPr lang="en-US" dirty="0" smtClean="0"/>
              <a:t>The most common social media are :</a:t>
            </a:r>
            <a:r>
              <a:rPr lang="en-US" dirty="0" err="1" smtClean="0"/>
              <a:t>Facebook,Whatsapp,Viber</a:t>
            </a:r>
            <a:r>
              <a:rPr lang="en-US" dirty="0" smtClean="0"/>
              <a:t> and </a:t>
            </a:r>
            <a:r>
              <a:rPr lang="en-US" dirty="0" err="1" smtClean="0"/>
              <a:t>Instagram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Recently, teenagers are obsessed with </a:t>
            </a:r>
            <a:r>
              <a:rPr lang="en-US" dirty="0" err="1" smtClean="0"/>
              <a:t>snapchat</a:t>
            </a:r>
            <a:r>
              <a:rPr lang="en-US" dirty="0" smtClean="0"/>
              <a:t> and their </a:t>
            </a:r>
            <a:r>
              <a:rPr lang="en-US" dirty="0" err="1" smtClean="0"/>
              <a:t>emojis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ocial-media-mobile-icons-snapchat-facebook-instagram-ss-800x450-3-8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5012266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152471-teenager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7620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248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Albanian lifestyle</vt:lpstr>
      <vt:lpstr>Teenagers lifestyle</vt:lpstr>
      <vt:lpstr>MUSIC TASTES</vt:lpstr>
      <vt:lpstr>Food tastes</vt:lpstr>
      <vt:lpstr>Lifestyle outfits</vt:lpstr>
      <vt:lpstr>Social media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Albanian lifestyle</dc:title>
  <dc:creator>user</dc:creator>
  <cp:lastModifiedBy>Endrit Hoxha</cp:lastModifiedBy>
  <cp:revision>10</cp:revision>
  <dcterms:created xsi:type="dcterms:W3CDTF">2017-08-14T17:21:20Z</dcterms:created>
  <dcterms:modified xsi:type="dcterms:W3CDTF">2017-08-14T18:55:19Z</dcterms:modified>
</cp:coreProperties>
</file>