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AAB0F3-10C4-4BB5-94C4-48185939EDE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C44D53-C383-4AC5-9020-AD8E48119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o-RO" dirty="0" err="1" smtClean="0"/>
              <a:t>Culture</a:t>
            </a:r>
            <a:r>
              <a:rPr lang="ro-RO" dirty="0" smtClean="0"/>
              <a:t>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traditions</a:t>
            </a:r>
            <a:r>
              <a:rPr lang="ro-RO" dirty="0" smtClean="0"/>
              <a:t> in </a:t>
            </a:r>
            <a:r>
              <a:rPr lang="ro-RO" dirty="0" err="1" smtClean="0"/>
              <a:t>our</a:t>
            </a:r>
            <a:r>
              <a:rPr lang="ro-RO" dirty="0" smtClean="0"/>
              <a:t> country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772400" cy="914400"/>
          </a:xfrm>
        </p:spPr>
        <p:txBody>
          <a:bodyPr/>
          <a:lstStyle/>
          <a:p>
            <a:r>
              <a:rPr lang="ro-RO" dirty="0" err="1" smtClean="0"/>
              <a:t>Vlășceanu</a:t>
            </a:r>
            <a:r>
              <a:rPr lang="ro-RO" dirty="0" smtClean="0"/>
              <a:t> Ancuța Roxana</a:t>
            </a:r>
          </a:p>
          <a:p>
            <a:r>
              <a:rPr lang="ro-RO" dirty="0" smtClean="0"/>
              <a:t>Ștefan Andrada Mădălina</a:t>
            </a:r>
            <a:endParaRPr lang="en-US" dirty="0"/>
          </a:p>
        </p:txBody>
      </p:sp>
      <p:pic>
        <p:nvPicPr>
          <p:cNvPr id="4" name="Imagine 3" descr="Flag_of_Roman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19600"/>
            <a:ext cx="2381250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-Easter is an annual religious holiday, celebrated during spring, which has different meanings. Easter represents the resurrection of Jesus Christ and it's lasts for 3 days.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sc_1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3733800" cy="2895600"/>
          </a:xfrm>
          <a:prstGeom prst="rect">
            <a:avLst/>
          </a:prstGeom>
        </p:spPr>
      </p:pic>
      <p:pic>
        <p:nvPicPr>
          <p:cNvPr id="13314" name="Picture 2" descr="C:\Users\User\Desktop\New folder\tim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1"/>
            <a:ext cx="42291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most common </a:t>
            </a:r>
            <a:r>
              <a:rPr lang="en-US" sz="3600" dirty="0" err="1"/>
              <a:t>easter</a:t>
            </a:r>
            <a:r>
              <a:rPr lang="en-US" sz="3600" dirty="0"/>
              <a:t> tradition is dyeing the eggs in red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 descr="oua-rosii-iarba-verde-de-acasa-2_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0"/>
            <a:ext cx="3223260" cy="2057400"/>
          </a:xfrm>
          <a:prstGeom prst="rect">
            <a:avLst/>
          </a:prstGeom>
        </p:spPr>
      </p:pic>
      <p:pic>
        <p:nvPicPr>
          <p:cNvPr id="6" name="Picture 5" descr="ou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752600"/>
            <a:ext cx="3429000" cy="1905000"/>
          </a:xfrm>
          <a:prstGeom prst="rect">
            <a:avLst/>
          </a:prstGeom>
        </p:spPr>
      </p:pic>
      <p:pic>
        <p:nvPicPr>
          <p:cNvPr id="7" name="Picture 6" descr="cum-sa-colorezi-cele-mai-frumoase-oua-de-paste-impreuna-cu-copil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810000"/>
            <a:ext cx="3143250" cy="207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/>
              <a:t>Elders say that the </a:t>
            </a:r>
            <a:r>
              <a:rPr lang="en-US" sz="3600" dirty="0" err="1"/>
              <a:t>firts</a:t>
            </a:r>
            <a:r>
              <a:rPr lang="en-US" sz="3600" dirty="0"/>
              <a:t> collided egg in </a:t>
            </a:r>
            <a:r>
              <a:rPr lang="en-US" sz="3600" dirty="0" err="1"/>
              <a:t>easter</a:t>
            </a:r>
            <a:r>
              <a:rPr lang="en-US" sz="3600" dirty="0"/>
              <a:t> must be eaten by all family members to stay always </a:t>
            </a:r>
            <a:r>
              <a:rPr lang="en-US" sz="3600" dirty="0" smtClean="0"/>
              <a:t>together</a:t>
            </a:r>
            <a:r>
              <a:rPr lang="ro-RO" sz="3600" dirty="0" smtClean="0"/>
              <a:t>.</a:t>
            </a:r>
            <a:endParaRPr lang="en-US" dirty="0"/>
          </a:p>
        </p:txBody>
      </p:sp>
      <p:pic>
        <p:nvPicPr>
          <p:cNvPr id="5" name="Picture 4" descr="tehnici-inedite-de-vopsire-a-oualor-de-paste-impreuna-cu-copil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0"/>
            <a:ext cx="4077095" cy="2747962"/>
          </a:xfrm>
          <a:prstGeom prst="rect">
            <a:avLst/>
          </a:prstGeom>
        </p:spPr>
      </p:pic>
      <p:pic>
        <p:nvPicPr>
          <p:cNvPr id="6" name="Picture 5" descr="familie-paste-primav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During the Easter Holiday all </a:t>
            </a:r>
            <a:r>
              <a:rPr lang="en-US" sz="3600" dirty="0" err="1"/>
              <a:t>womens</a:t>
            </a:r>
            <a:r>
              <a:rPr lang="en-US" sz="3600" dirty="0"/>
              <a:t> prepare traditional dishes.</a:t>
            </a:r>
          </a:p>
        </p:txBody>
      </p:sp>
      <p:pic>
        <p:nvPicPr>
          <p:cNvPr id="5" name="Picture 4" descr="Paste_in_O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4343400" cy="2895600"/>
          </a:xfrm>
          <a:prstGeom prst="rect">
            <a:avLst/>
          </a:prstGeom>
        </p:spPr>
      </p:pic>
      <p:pic>
        <p:nvPicPr>
          <p:cNvPr id="6" name="Picture 5" descr="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95600"/>
            <a:ext cx="392627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Roast lamb is the type of meat that is eaten during this holiday. </a:t>
            </a:r>
          </a:p>
        </p:txBody>
      </p:sp>
      <p:pic>
        <p:nvPicPr>
          <p:cNvPr id="5" name="Picture 4" descr="10178260_10201843266946238_1425464744_n-398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2552573" cy="3848100"/>
          </a:xfrm>
          <a:prstGeom prst="rect">
            <a:avLst/>
          </a:prstGeom>
        </p:spPr>
      </p:pic>
      <p:pic>
        <p:nvPicPr>
          <p:cNvPr id="6" name="Picture 5" descr="miel_de_pa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667000"/>
            <a:ext cx="4572000" cy="304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traditional </a:t>
            </a:r>
            <a:r>
              <a:rPr lang="en-US" sz="3600" dirty="0" err="1"/>
              <a:t>easter</a:t>
            </a:r>
            <a:r>
              <a:rPr lang="en-US" sz="3600" dirty="0"/>
              <a:t> dishes are </a:t>
            </a:r>
            <a:r>
              <a:rPr lang="en-US" sz="3600" dirty="0" smtClean="0"/>
              <a:t>: </a:t>
            </a:r>
            <a:r>
              <a:rPr lang="en-US" sz="3600" dirty="0" err="1" smtClean="0"/>
              <a:t>pasc</a:t>
            </a:r>
            <a:r>
              <a:rPr lang="ro-RO" sz="3600" dirty="0" smtClean="0"/>
              <a:t>ă</a:t>
            </a:r>
            <a:r>
              <a:rPr lang="en-US" sz="3600" dirty="0" smtClean="0"/>
              <a:t>; </a:t>
            </a:r>
            <a:r>
              <a:rPr lang="en-US" sz="3600" dirty="0" err="1"/>
              <a:t>drobul</a:t>
            </a:r>
            <a:r>
              <a:rPr lang="en-US" sz="3600" dirty="0"/>
              <a:t>; </a:t>
            </a:r>
            <a:r>
              <a:rPr lang="ro-RO" sz="3600" dirty="0" smtClean="0"/>
              <a:t>friptură de miel</a:t>
            </a:r>
            <a:r>
              <a:rPr lang="en-US" sz="3600" dirty="0" smtClean="0"/>
              <a:t>; </a:t>
            </a:r>
            <a:r>
              <a:rPr lang="en-US" sz="3600" dirty="0" err="1" smtClean="0"/>
              <a:t>cozonacul</a:t>
            </a:r>
            <a:r>
              <a:rPr lang="en-US" sz="3600" dirty="0" smtClean="0"/>
              <a:t> </a:t>
            </a:r>
            <a:r>
              <a:rPr lang="en-US" sz="3600" dirty="0" smtClean="0"/>
              <a:t>;</a:t>
            </a:r>
            <a:r>
              <a:rPr lang="ro-RO" sz="3600" dirty="0" smtClean="0"/>
              <a:t>ouă roșii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5" name="Picture 4" descr="2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68032"/>
            <a:ext cx="3886200" cy="2861268"/>
          </a:xfrm>
          <a:prstGeom prst="rect">
            <a:avLst/>
          </a:prstGeom>
        </p:spPr>
      </p:pic>
      <p:pic>
        <p:nvPicPr>
          <p:cNvPr id="6" name="Picture 5" descr="colectie-retete-cozonaci-si-pasca-pentru-Pa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1800"/>
            <a:ext cx="4038600" cy="2844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Around this holiday all </a:t>
            </a:r>
            <a:r>
              <a:rPr lang="en-US" sz="3600" dirty="0" err="1"/>
              <a:t>christians</a:t>
            </a:r>
            <a:r>
              <a:rPr lang="en-US" sz="3600" dirty="0"/>
              <a:t> are encouraged to go to church, and in the resurrection evening, to go to "take light" for their blessedness.</a:t>
            </a:r>
          </a:p>
        </p:txBody>
      </p:sp>
      <p:pic>
        <p:nvPicPr>
          <p:cNvPr id="5" name="Picture 4" descr="slujba%20de%20Paste,%20Biserica%20Sf%20Apostol%20Andrei%20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0"/>
            <a:ext cx="3962400" cy="2355850"/>
          </a:xfrm>
          <a:prstGeom prst="rect">
            <a:avLst/>
          </a:prstGeom>
        </p:spPr>
      </p:pic>
      <p:pic>
        <p:nvPicPr>
          <p:cNvPr id="6" name="Picture 5" descr="61656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29000"/>
            <a:ext cx="4267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</TotalTime>
  <Words>150</Words>
  <Application>Microsoft Office PowerPoint</Application>
  <PresentationFormat>Expunere pe ecran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Aspect</vt:lpstr>
      <vt:lpstr>Culture and traditions in our country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2017-02-27T18:54:41Z</dcterms:created>
  <dcterms:modified xsi:type="dcterms:W3CDTF">2017-02-28T07:21:07Z</dcterms:modified>
</cp:coreProperties>
</file>