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3" d="100"/>
          <a:sy n="133" d="100"/>
        </p:scale>
        <p:origin x="-264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FF1BA2-B8A6-4630-AE14-31C2A8EBAAC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3C636E-A59A-48DA-9150-885EE65A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Lifestyle!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*Or at least, the teenager part of it*</a:t>
            </a:r>
          </a:p>
          <a:p>
            <a:endParaRPr lang="en-US" dirty="0" smtClean="0"/>
          </a:p>
          <a:p>
            <a:pPr algn="ctr"/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Cosmin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Negoita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Cosmin123\Desktop\o-TEENAGERS-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5796136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osmin123\Desktop\Flag_map_of_Romania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2786058"/>
            <a:ext cx="3419872" cy="23720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677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2"/>
          </p:nvPr>
        </p:nvSpPr>
        <p:spPr>
          <a:xfrm>
            <a:off x="457200" y="1500174"/>
            <a:ext cx="3657600" cy="4748226"/>
          </a:xfrm>
        </p:spPr>
        <p:txBody>
          <a:bodyPr>
            <a:normAutofit/>
          </a:bodyPr>
          <a:lstStyle/>
          <a:p>
            <a:r>
              <a:rPr lang="en-US" dirty="0" smtClean="0"/>
              <a:t>As it is already familiar with more than 90% percent of our population, we, teenagers, are quite different when compared  to adults.</a:t>
            </a:r>
          </a:p>
          <a:p>
            <a:r>
              <a:rPr lang="en-US" dirty="0" smtClean="0"/>
              <a:t>So that leads us to many weird activities, most of them ending in sleep. A lot of sleep.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it wasn’t obvious enough, I present you : </a:t>
            </a:r>
            <a:endParaRPr lang="en-US" dirty="0"/>
          </a:p>
        </p:txBody>
      </p:sp>
      <p:pic>
        <p:nvPicPr>
          <p:cNvPr id="1026" name="Picture 2" descr="C:\Users\Cosmin123\Desktop\back-to-the-bas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104456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31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tastes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3657600" cy="4605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department, we </a:t>
            </a:r>
            <a:r>
              <a:rPr lang="en-US" dirty="0" err="1" smtClean="0"/>
              <a:t>kinda</a:t>
            </a:r>
            <a:r>
              <a:rPr lang="en-US" dirty="0" smtClean="0"/>
              <a:t> enjoy the boom-boom and the message of the song itself, rather than the musicality as a whole.</a:t>
            </a:r>
          </a:p>
          <a:p>
            <a:r>
              <a:rPr lang="en-US" dirty="0" smtClean="0"/>
              <a:t>But, that doesn’t mean we are completely lost, we do enjoy the </a:t>
            </a:r>
            <a:r>
              <a:rPr lang="en-US" dirty="0" err="1" smtClean="0"/>
              <a:t>ol</a:t>
            </a:r>
            <a:r>
              <a:rPr lang="en-US" dirty="0" smtClean="0"/>
              <a:t>’ classy’ songs that Bon Jovi used to sing to impress the ladies.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sincerity is key..</a:t>
            </a:r>
          </a:p>
          <a:p>
            <a:r>
              <a:rPr lang="en-US" dirty="0" smtClean="0"/>
              <a:t>Grab a guitar, or, 2 , 3.</a:t>
            </a:r>
            <a:endParaRPr lang="en-US" dirty="0"/>
          </a:p>
        </p:txBody>
      </p:sp>
      <p:pic>
        <p:nvPicPr>
          <p:cNvPr id="2050" name="Picture 2" descr="C:\Users\Cosmin123\Desktop\014d2b3967b37e42b208d7b25a02fe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368552" cy="3895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9706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ON A DIET. JUST DO IT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3657600" cy="4605350"/>
          </a:xfrm>
        </p:spPr>
        <p:txBody>
          <a:bodyPr>
            <a:normAutofit/>
          </a:bodyPr>
          <a:lstStyle/>
          <a:p>
            <a:r>
              <a:rPr lang="en-US" dirty="0" smtClean="0"/>
              <a:t>As expected, ‘lifestyle’ had to have a food chart. </a:t>
            </a:r>
          </a:p>
          <a:p>
            <a:r>
              <a:rPr lang="en-US" dirty="0" smtClean="0"/>
              <a:t>As it is, our food intake isn’t that wow. In fact, it’s mostly chips, chocolate and </a:t>
            </a:r>
            <a:r>
              <a:rPr lang="en-US" dirty="0" err="1" smtClean="0"/>
              <a:t>fastfood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But, we do eat soup, ..sometimes..</a:t>
            </a:r>
            <a:r>
              <a:rPr lang="en-US" dirty="0" err="1" smtClean="0"/>
              <a:t>kinda</a:t>
            </a:r>
            <a:r>
              <a:rPr lang="en-US" dirty="0" smtClean="0"/>
              <a:t>…maybe..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HIDE!!!!!!!</a:t>
            </a:r>
            <a:endParaRPr lang="en-US" dirty="0"/>
          </a:p>
        </p:txBody>
      </p:sp>
      <p:pic>
        <p:nvPicPr>
          <p:cNvPr id="3074" name="Picture 2" descr="C:\Users\Cosmin123\Desktop\article-2427938-182584F100000578-211_634x6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2357430"/>
            <a:ext cx="3819274" cy="37918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72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wear, always trending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 teenager’s life, the clothing is the most important element, followed by the second and third most vital things, likes on </a:t>
            </a:r>
            <a:r>
              <a:rPr lang="en-US" dirty="0" err="1" smtClean="0"/>
              <a:t>facebook</a:t>
            </a:r>
            <a:r>
              <a:rPr lang="en-US" dirty="0" smtClean="0"/>
              <a:t> and having at least a </a:t>
            </a:r>
            <a:r>
              <a:rPr lang="en-US" dirty="0" err="1" smtClean="0"/>
              <a:t>mohawk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err="1" smtClean="0"/>
              <a:t>Nontheless</a:t>
            </a:r>
            <a:r>
              <a:rPr lang="en-US" dirty="0" smtClean="0"/>
              <a:t>, we do enjoy to have a </a:t>
            </a:r>
            <a:r>
              <a:rPr lang="en-US" dirty="0" err="1" smtClean="0"/>
              <a:t>variate</a:t>
            </a:r>
            <a:r>
              <a:rPr lang="en-US" dirty="0" smtClean="0"/>
              <a:t> wardrobe, and tend to dress in vivid colors, and funny designs and cool shapes.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Less material = more $$$</a:t>
            </a:r>
          </a:p>
          <a:p>
            <a:r>
              <a:rPr lang="en-US" dirty="0" smtClean="0"/>
              <a:t>It’s logic, isn’t it?</a:t>
            </a:r>
            <a:endParaRPr lang="en-US" dirty="0"/>
          </a:p>
        </p:txBody>
      </p:sp>
      <p:pic>
        <p:nvPicPr>
          <p:cNvPr id="4099" name="Picture 3" descr="C:\Users\Cosmin123\Desktop\df4e213c2394c289031d25f7779a91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786058"/>
            <a:ext cx="2901126" cy="3093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4294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280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Lifestyle!</vt:lpstr>
      <vt:lpstr>Basics </vt:lpstr>
      <vt:lpstr>Music tastes</vt:lpstr>
      <vt:lpstr>GO ON A DIET. JUST DO IT</vt:lpstr>
      <vt:lpstr>Things to wear, always trending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Lifestyle!</dc:title>
  <dc:creator>Cosmin123</dc:creator>
  <cp:lastModifiedBy>home-7</cp:lastModifiedBy>
  <cp:revision>7</cp:revision>
  <dcterms:created xsi:type="dcterms:W3CDTF">2017-02-24T16:03:17Z</dcterms:created>
  <dcterms:modified xsi:type="dcterms:W3CDTF">2017-02-24T16:42:26Z</dcterms:modified>
</cp:coreProperties>
</file>