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271" r:id="rId13"/>
    <p:sldId id="270" r:id="rId14"/>
    <p:sldId id="272" r:id="rId15"/>
  </p:sldIdLst>
  <p:sldSz cx="9144000" cy="6858000" type="screen4x3"/>
  <p:notesSz cx="6858000" cy="9144000"/>
  <p:photoAlbum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astakkaisista kulmista pyöristetty suorakulmio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tsikk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9" name="Alaotsikk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i-FI" smtClean="0"/>
              <a:t>Muokkaa alaotsikon perustyyliä napsautt.</a:t>
            </a:r>
            <a:endParaRPr kumimoji="0" lang="en-US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Alatunnisteen paikkamerkki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Alatunnisteen paikkamerkki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i-F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Suorakulmi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9" name="Päivämäärän paikkamerkki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i-F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13" name="Kuvan paikkamerkki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i-FI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Lisää kuva napsauttamalla kuvaketta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Alatunnisteen paikkamerkki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astakkaisista kulmista pyöristetty suorakulmio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14" name="Päivämäärän paikkamerkki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DAAA8428-D6D2-469C-A40B-6F152FB94987}" type="datetimeFigureOut">
              <a:rPr lang="fi-FI" smtClean="0"/>
              <a:t>19.6.2022</a:t>
            </a:fld>
            <a:endParaRPr lang="fi-FI"/>
          </a:p>
        </p:txBody>
      </p:sp>
      <p:sp>
        <p:nvSpPr>
          <p:cNvPr id="23" name="Dian numeron paikkamerkki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0E98433-BFD8-468C-9810-6705B5C761F5}" type="slidenum">
              <a:rPr lang="fi-FI" smtClean="0"/>
              <a:t>‹#›</a:t>
            </a:fld>
            <a:endParaRPr lang="fi-FI"/>
          </a:p>
        </p:txBody>
      </p:sp>
      <p:sp>
        <p:nvSpPr>
          <p:cNvPr id="22" name="Otsikon paikkamerkki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13" name="Tekstin paikkamerkki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  <a:p>
            <a:pPr lvl="1" eaLnBrk="1" latinLnBrk="0" hangingPunct="1"/>
            <a:r>
              <a:rPr kumimoji="0" lang="fi-FI" smtClean="0"/>
              <a:t>toinen taso</a:t>
            </a:r>
          </a:p>
          <a:p>
            <a:pPr lvl="2" eaLnBrk="1" latinLnBrk="0" hangingPunct="1"/>
            <a:r>
              <a:rPr kumimoji="0" lang="fi-FI" smtClean="0"/>
              <a:t>kolmas taso</a:t>
            </a:r>
          </a:p>
          <a:p>
            <a:pPr lvl="3" eaLnBrk="1" latinLnBrk="0" hangingPunct="1"/>
            <a:r>
              <a:rPr kumimoji="0" lang="fi-FI" smtClean="0"/>
              <a:t>neljäs taso</a:t>
            </a:r>
          </a:p>
          <a:p>
            <a:pPr lvl="4" eaLnBrk="1" latinLnBrk="0" hangingPunct="1"/>
            <a:r>
              <a:rPr kumimoji="0" lang="fi-FI" smtClean="0"/>
              <a:t>viides taso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Visit</a:t>
            </a:r>
            <a:r>
              <a:rPr lang="fi-FI" dirty="0" smtClean="0"/>
              <a:t> to the </a:t>
            </a:r>
            <a:r>
              <a:rPr lang="fi-FI" dirty="0" err="1" smtClean="0"/>
              <a:t>sorting</a:t>
            </a:r>
            <a:r>
              <a:rPr lang="fi-FI" dirty="0" smtClean="0"/>
              <a:t> </a:t>
            </a:r>
            <a:r>
              <a:rPr lang="fi-FI" dirty="0" err="1" smtClean="0"/>
              <a:t>centre</a:t>
            </a:r>
            <a:r>
              <a:rPr lang="fi-FI" dirty="0" smtClean="0"/>
              <a:t> </a:t>
            </a:r>
            <a:br>
              <a:rPr lang="fi-FI" dirty="0" smtClean="0"/>
            </a:br>
            <a:r>
              <a:rPr lang="fi-FI" dirty="0" smtClean="0"/>
              <a:t>in Juankoski   3 </a:t>
            </a:r>
            <a:r>
              <a:rPr lang="fi-FI" dirty="0" err="1" smtClean="0"/>
              <a:t>June</a:t>
            </a:r>
            <a:r>
              <a:rPr lang="fi-FI" dirty="0" smtClean="0"/>
              <a:t> 2022     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 smtClean="0"/>
              <a:t>Classes</a:t>
            </a:r>
            <a:r>
              <a:rPr lang="fi-FI" dirty="0" smtClean="0"/>
              <a:t> 3-4 and 5-6</a:t>
            </a:r>
            <a:endParaRPr lang="fi-F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B5684EAC-8DA4-4ED1-82E2-91BD3C854D4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43808" y="1124744"/>
            <a:ext cx="6552728" cy="489406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3" name="Tekstikehys 2"/>
          <p:cNvSpPr txBox="1"/>
          <p:nvPr/>
        </p:nvSpPr>
        <p:spPr>
          <a:xfrm>
            <a:off x="323528" y="1628800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/>
              <a:t>Hazardous</a:t>
            </a:r>
            <a:r>
              <a:rPr lang="fi-FI" sz="2800" dirty="0" smtClean="0"/>
              <a:t> </a:t>
            </a:r>
            <a:r>
              <a:rPr lang="fi-FI" sz="2800" dirty="0" err="1" smtClean="0"/>
              <a:t>waste</a:t>
            </a:r>
            <a:endParaRPr lang="fi-FI" sz="2800" dirty="0" smtClean="0"/>
          </a:p>
          <a:p>
            <a:r>
              <a:rPr lang="fi-FI" sz="2800" dirty="0" err="1" smtClean="0"/>
              <a:t>Fluorescent</a:t>
            </a:r>
            <a:r>
              <a:rPr lang="fi-FI" sz="2800" dirty="0" smtClean="0"/>
              <a:t> </a:t>
            </a:r>
            <a:r>
              <a:rPr lang="fi-FI" sz="2800" dirty="0" err="1" smtClean="0"/>
              <a:t>lamps</a:t>
            </a:r>
            <a:r>
              <a:rPr lang="fi-FI" sz="2800" dirty="0" smtClean="0"/>
              <a:t/>
            </a:r>
            <a:br>
              <a:rPr lang="fi-FI" sz="2800" dirty="0" smtClean="0"/>
            </a:br>
            <a:r>
              <a:rPr lang="fi-FI" sz="2800" dirty="0" err="1" smtClean="0"/>
              <a:t>Batteries</a:t>
            </a:r>
            <a:endParaRPr lang="fi-FI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BFF6CEB0-D540-4117-8F34-B967BDD50DB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E2BF5A4D-01DC-4A5E-AD09-8F8CA9E1DBCB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C822A46C-B050-4C1F-A85A-116A3AFA596F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55776" y="1196752"/>
            <a:ext cx="6120680" cy="457138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Tekstikehys 2"/>
          <p:cNvSpPr txBox="1"/>
          <p:nvPr/>
        </p:nvSpPr>
        <p:spPr>
          <a:xfrm>
            <a:off x="323528" y="1340768"/>
            <a:ext cx="29868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don’t</a:t>
            </a:r>
            <a:r>
              <a:rPr lang="fi-FI" dirty="0" smtClean="0"/>
              <a:t> </a:t>
            </a:r>
            <a:r>
              <a:rPr lang="fi-FI" dirty="0" err="1" smtClean="0"/>
              <a:t>pay</a:t>
            </a:r>
            <a:r>
              <a:rPr lang="fi-FI" dirty="0" smtClean="0"/>
              <a:t> for </a:t>
            </a:r>
            <a:br>
              <a:rPr lang="fi-FI" dirty="0" smtClean="0"/>
            </a:br>
            <a:r>
              <a:rPr lang="fi-FI" dirty="0" err="1" smtClean="0"/>
              <a:t>bringing</a:t>
            </a:r>
            <a:r>
              <a:rPr lang="fi-FI" dirty="0" smtClean="0"/>
              <a:t> </a:t>
            </a:r>
            <a:r>
              <a:rPr lang="fi-FI" dirty="0" err="1" smtClean="0"/>
              <a:t>hazardous</a:t>
            </a:r>
            <a:r>
              <a:rPr lang="fi-FI" dirty="0" smtClean="0"/>
              <a:t> </a:t>
            </a:r>
            <a:r>
              <a:rPr lang="fi-FI" dirty="0" err="1" smtClean="0"/>
              <a:t>waste</a:t>
            </a:r>
            <a:r>
              <a:rPr lang="fi-FI" dirty="0" smtClean="0"/>
              <a:t>,</a:t>
            </a:r>
            <a:br>
              <a:rPr lang="fi-FI" dirty="0" smtClean="0"/>
            </a:br>
            <a:r>
              <a:rPr lang="fi-FI" dirty="0" err="1" smtClean="0"/>
              <a:t>electrical</a:t>
            </a:r>
            <a:r>
              <a:rPr lang="fi-FI" dirty="0" smtClean="0"/>
              <a:t> </a:t>
            </a:r>
            <a:r>
              <a:rPr lang="fi-FI" dirty="0" err="1" smtClean="0"/>
              <a:t>waste</a:t>
            </a:r>
            <a:r>
              <a:rPr lang="fi-FI" dirty="0" smtClean="0"/>
              <a:t> and </a:t>
            </a:r>
            <a:r>
              <a:rPr lang="fi-FI" dirty="0" err="1" smtClean="0"/>
              <a:t>some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types</a:t>
            </a:r>
            <a:r>
              <a:rPr lang="fi-FI" dirty="0" smtClean="0"/>
              <a:t> of </a:t>
            </a:r>
            <a:r>
              <a:rPr lang="fi-FI" dirty="0" err="1" smtClean="0"/>
              <a:t>waste</a:t>
            </a:r>
            <a:r>
              <a:rPr lang="fi-FI" dirty="0" smtClean="0"/>
              <a:t>.</a:t>
            </a:r>
          </a:p>
          <a:p>
            <a:endParaRPr lang="fi-FI" dirty="0"/>
          </a:p>
          <a:p>
            <a:r>
              <a:rPr lang="fi-FI" dirty="0" err="1"/>
              <a:t>Y</a:t>
            </a:r>
            <a:r>
              <a:rPr lang="fi-FI" dirty="0" err="1" smtClean="0"/>
              <a:t>ou</a:t>
            </a:r>
            <a:r>
              <a:rPr lang="fi-FI" dirty="0" smtClean="0"/>
              <a:t> </a:t>
            </a:r>
            <a:r>
              <a:rPr lang="fi-FI" dirty="0" err="1" smtClean="0"/>
              <a:t>pay</a:t>
            </a:r>
            <a:r>
              <a:rPr lang="fi-FI" dirty="0" smtClean="0"/>
              <a:t> </a:t>
            </a:r>
            <a:r>
              <a:rPr lang="fi-FI" dirty="0"/>
              <a:t>f</a:t>
            </a:r>
            <a:r>
              <a:rPr lang="fi-FI" dirty="0" smtClean="0"/>
              <a:t>or </a:t>
            </a:r>
            <a:r>
              <a:rPr lang="fi-FI" dirty="0" err="1" smtClean="0"/>
              <a:t>bringing</a:t>
            </a:r>
            <a:r>
              <a:rPr lang="fi-FI" dirty="0" smtClean="0"/>
              <a:t> </a:t>
            </a:r>
            <a:br>
              <a:rPr lang="fi-FI" dirty="0" smtClean="0"/>
            </a:br>
            <a:r>
              <a:rPr lang="fi-FI" dirty="0" err="1" smtClean="0"/>
              <a:t>miscellaneous</a:t>
            </a:r>
            <a:r>
              <a:rPr lang="fi-FI" dirty="0" smtClean="0"/>
              <a:t> </a:t>
            </a:r>
            <a:r>
              <a:rPr lang="fi-FI" dirty="0" err="1" smtClean="0"/>
              <a:t>waste</a:t>
            </a:r>
            <a:r>
              <a:rPr lang="fi-FI" dirty="0" smtClean="0"/>
              <a:t>,</a:t>
            </a:r>
            <a:br>
              <a:rPr lang="fi-FI" dirty="0" smtClean="0"/>
            </a:br>
            <a:r>
              <a:rPr lang="fi-FI" dirty="0" err="1" smtClean="0"/>
              <a:t>cost</a:t>
            </a:r>
            <a:r>
              <a:rPr lang="fi-FI" dirty="0" smtClean="0"/>
              <a:t> per </a:t>
            </a:r>
            <a:r>
              <a:rPr lang="fi-FI" dirty="0" err="1" smtClean="0"/>
              <a:t>cubic</a:t>
            </a:r>
            <a:r>
              <a:rPr lang="fi-FI" dirty="0" smtClean="0"/>
              <a:t> </a:t>
            </a:r>
            <a:r>
              <a:rPr lang="fi-FI" dirty="0" err="1" smtClean="0"/>
              <a:t>metres</a:t>
            </a:r>
            <a:r>
              <a:rPr lang="fi-FI" dirty="0" smtClean="0"/>
              <a:t>.</a:t>
            </a:r>
            <a:br>
              <a:rPr lang="fi-FI" dirty="0" smtClean="0"/>
            </a:br>
            <a:endParaRPr lang="fi-FI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1187624" y="1988840"/>
            <a:ext cx="68862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err="1" smtClean="0"/>
              <a:t>Nothing</a:t>
            </a:r>
            <a:r>
              <a:rPr lang="fi-FI" sz="3200" dirty="0" smtClean="0"/>
              <a:t> </a:t>
            </a:r>
            <a:r>
              <a:rPr lang="fi-FI" sz="3200" dirty="0" err="1" smtClean="0"/>
              <a:t>goes</a:t>
            </a:r>
            <a:r>
              <a:rPr lang="fi-FI" sz="3200" dirty="0" smtClean="0"/>
              <a:t> to a dumping </a:t>
            </a:r>
            <a:r>
              <a:rPr lang="fi-FI" sz="3200" dirty="0" err="1" smtClean="0"/>
              <a:t>ground</a:t>
            </a:r>
            <a:r>
              <a:rPr lang="fi-FI" sz="3200" dirty="0" smtClean="0"/>
              <a:t>.</a:t>
            </a:r>
          </a:p>
          <a:p>
            <a:r>
              <a:rPr lang="fi-FI" sz="3200" dirty="0" err="1" smtClean="0"/>
              <a:t>Everything</a:t>
            </a:r>
            <a:r>
              <a:rPr lang="fi-FI" sz="3200" dirty="0" smtClean="0"/>
              <a:t> </a:t>
            </a:r>
            <a:r>
              <a:rPr lang="fi-FI" sz="3200" dirty="0" err="1" smtClean="0"/>
              <a:t>will</a:t>
            </a:r>
            <a:r>
              <a:rPr lang="fi-FI" sz="3200" dirty="0" smtClean="0"/>
              <a:t> </a:t>
            </a:r>
            <a:r>
              <a:rPr lang="fi-FI" sz="3200" dirty="0" err="1" smtClean="0"/>
              <a:t>be</a:t>
            </a:r>
            <a:r>
              <a:rPr lang="fi-FI" sz="3200" dirty="0" smtClean="0"/>
              <a:t> </a:t>
            </a:r>
            <a:r>
              <a:rPr lang="fi-FI" sz="3200" dirty="0" err="1" smtClean="0"/>
              <a:t>recycled</a:t>
            </a:r>
            <a:r>
              <a:rPr lang="fi-FI" sz="3200" dirty="0" smtClean="0"/>
              <a:t> </a:t>
            </a:r>
            <a:br>
              <a:rPr lang="fi-FI" sz="3200" dirty="0" smtClean="0"/>
            </a:br>
            <a:r>
              <a:rPr lang="fi-FI" sz="3200" dirty="0" err="1" smtClean="0"/>
              <a:t>or</a:t>
            </a:r>
            <a:r>
              <a:rPr lang="fi-FI" sz="3200" dirty="0" smtClean="0"/>
              <a:t> </a:t>
            </a:r>
            <a:r>
              <a:rPr lang="fi-FI" sz="3200" dirty="0" err="1" smtClean="0"/>
              <a:t>used</a:t>
            </a:r>
            <a:r>
              <a:rPr lang="fi-FI" sz="3200" dirty="0" smtClean="0"/>
              <a:t> for </a:t>
            </a:r>
            <a:r>
              <a:rPr lang="fi-FI" sz="3200" dirty="0" err="1" smtClean="0"/>
              <a:t>source</a:t>
            </a:r>
            <a:r>
              <a:rPr lang="fi-FI" sz="3200" dirty="0" smtClean="0"/>
              <a:t> of </a:t>
            </a:r>
            <a:r>
              <a:rPr lang="fi-FI" sz="3200" dirty="0" err="1" smtClean="0"/>
              <a:t>energy</a:t>
            </a:r>
            <a:r>
              <a:rPr lang="fi-FI" sz="3200" dirty="0" smtClean="0"/>
              <a:t>.</a:t>
            </a:r>
            <a:endParaRPr lang="fi-FI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B045679-9EDC-4B58-93E9-1291526B372C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83768" y="1052736"/>
            <a:ext cx="6409917" cy="47874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3" name="Tekstikehys 2"/>
          <p:cNvSpPr txBox="1"/>
          <p:nvPr/>
        </p:nvSpPr>
        <p:spPr>
          <a:xfrm>
            <a:off x="323528" y="134076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 smtClean="0"/>
              <a:t>Electrical</a:t>
            </a:r>
            <a:r>
              <a:rPr lang="fi-FI" sz="2800" dirty="0" smtClean="0"/>
              <a:t> </a:t>
            </a:r>
            <a:r>
              <a:rPr lang="fi-FI" sz="2800" dirty="0" err="1" smtClean="0"/>
              <a:t>waste</a:t>
            </a:r>
            <a:endParaRPr lang="fi-FI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C534954-5852-42FC-9A53-0AC7585BAF5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6804248" y="1052736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/>
              <a:t>Metal</a:t>
            </a:r>
            <a:endParaRPr lang="fi-FI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4C0DD471-6776-495E-A1E4-7B0BF833FF4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4EE71417-56B0-40F5-891D-AB0A56C9C21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3" name="Tekstikehys 2"/>
          <p:cNvSpPr txBox="1"/>
          <p:nvPr/>
        </p:nvSpPr>
        <p:spPr>
          <a:xfrm>
            <a:off x="2339752" y="404664"/>
            <a:ext cx="338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/>
              <a:t>Things</a:t>
            </a:r>
            <a:r>
              <a:rPr lang="fi-FI" sz="2400" dirty="0" smtClean="0"/>
              <a:t> </a:t>
            </a:r>
            <a:r>
              <a:rPr lang="fi-FI" sz="2400" dirty="0" err="1" smtClean="0"/>
              <a:t>that</a:t>
            </a:r>
            <a:r>
              <a:rPr lang="fi-FI" sz="2400" dirty="0" smtClean="0"/>
              <a:t> </a:t>
            </a:r>
            <a:r>
              <a:rPr lang="fi-FI" sz="2400" dirty="0" err="1" smtClean="0"/>
              <a:t>somebody</a:t>
            </a:r>
            <a:r>
              <a:rPr lang="fi-FI" sz="2400" dirty="0" smtClean="0"/>
              <a:t> </a:t>
            </a:r>
            <a:br>
              <a:rPr lang="fi-FI" sz="2400" dirty="0" smtClean="0"/>
            </a:br>
            <a:r>
              <a:rPr lang="fi-FI" sz="2400" dirty="0" err="1" smtClean="0"/>
              <a:t>can</a:t>
            </a:r>
            <a:r>
              <a:rPr lang="fi-FI" sz="2400" dirty="0" smtClean="0"/>
              <a:t> </a:t>
            </a:r>
            <a:r>
              <a:rPr lang="fi-FI" sz="2400" dirty="0" err="1" smtClean="0"/>
              <a:t>still</a:t>
            </a:r>
            <a:r>
              <a:rPr lang="fi-FI" sz="2400" dirty="0" smtClean="0"/>
              <a:t> </a:t>
            </a:r>
            <a:r>
              <a:rPr lang="fi-FI" sz="2400" dirty="0" err="1" smtClean="0"/>
              <a:t>use</a:t>
            </a:r>
            <a:r>
              <a:rPr lang="fi-FI" sz="2400" dirty="0" smtClean="0"/>
              <a:t>.</a:t>
            </a:r>
            <a:endParaRPr lang="fi-FI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6AA90140-DF15-4B92-90A4-00E29CD40F5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323528" y="476672"/>
            <a:ext cx="3034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err="1" smtClean="0"/>
              <a:t>Hazardous</a:t>
            </a:r>
            <a:r>
              <a:rPr lang="fi-FI" sz="2800" dirty="0" smtClean="0"/>
              <a:t> </a:t>
            </a:r>
            <a:r>
              <a:rPr lang="fi-FI" sz="2800" dirty="0" err="1" smtClean="0"/>
              <a:t>waste</a:t>
            </a:r>
            <a:r>
              <a:rPr lang="fi-FI" sz="2800" dirty="0" smtClean="0"/>
              <a:t> </a:t>
            </a:r>
            <a:endParaRPr lang="fi-FI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8B671570-0220-4114-900F-02FFCDED04A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75BF2377-3E57-476B-9A92-6E2974E3EC5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76F7F250-0E54-46A8-8F21-3D5F11C362AF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imo">
  <a:themeElements>
    <a:clrScheme name="Valimo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Valimo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alim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32</TotalTime>
  <Words>36</Words>
  <Application>Microsoft Office PowerPoint</Application>
  <PresentationFormat>Näytössä katseltava diaesitys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5" baseType="lpstr">
      <vt:lpstr>Valimo</vt:lpstr>
      <vt:lpstr>Visit to the sorting centre  in Juankoski   3 June 2022     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 to the sorting centre  in Juankoski   3 June 2022</dc:title>
  <dc:creator>Auli</dc:creator>
  <cp:lastModifiedBy>Auli</cp:lastModifiedBy>
  <cp:revision>4</cp:revision>
  <dcterms:created xsi:type="dcterms:W3CDTF">2022-06-19T15:50:13Z</dcterms:created>
  <dcterms:modified xsi:type="dcterms:W3CDTF">2022-06-19T16:23:06Z</dcterms:modified>
</cp:coreProperties>
</file>