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1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01" r:id="rId14"/>
    <p:sldId id="260" r:id="rId15"/>
    <p:sldId id="270" r:id="rId16"/>
    <p:sldId id="276" r:id="rId17"/>
    <p:sldId id="268" r:id="rId18"/>
    <p:sldId id="263" r:id="rId19"/>
    <p:sldId id="264" r:id="rId20"/>
    <p:sldId id="266" r:id="rId21"/>
    <p:sldId id="265" r:id="rId22"/>
    <p:sldId id="267" r:id="rId23"/>
    <p:sldId id="302" r:id="rId24"/>
    <p:sldId id="279" r:id="rId25"/>
    <p:sldId id="280" r:id="rId26"/>
    <p:sldId id="281" r:id="rId27"/>
    <p:sldId id="282" r:id="rId28"/>
    <p:sldId id="309" r:id="rId29"/>
    <p:sldId id="310" r:id="rId30"/>
    <p:sldId id="308" r:id="rId31"/>
    <p:sldId id="297" r:id="rId32"/>
    <p:sldId id="294" r:id="rId33"/>
    <p:sldId id="295" r:id="rId34"/>
    <p:sldId id="296" r:id="rId35"/>
    <p:sldId id="304" r:id="rId36"/>
    <p:sldId id="303" r:id="rId37"/>
    <p:sldId id="305" r:id="rId38"/>
  </p:sldIdLst>
  <p:sldSz cx="9144000" cy="6858000" type="screen4x3"/>
  <p:notesSz cx="6858000" cy="9144000"/>
  <p:photoAlbum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astakkaisista kulmista pyöristetty suorakulmio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700DB30-1E61-499D-847B-B32FCF6F3DEE}" type="datetimeFigureOut">
              <a:rPr lang="fi-FI" smtClean="0"/>
              <a:t>19.6.2022</a:t>
            </a:fld>
            <a:endParaRPr lang="fi-FI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CD15EA8-5A2C-4EE1-83C5-EB4B3E95483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0DB30-1E61-499D-847B-B32FCF6F3DEE}" type="datetimeFigureOut">
              <a:rPr lang="fi-FI" smtClean="0"/>
              <a:t>19.6.2022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15EA8-5A2C-4EE1-83C5-EB4B3E9548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0DB30-1E61-499D-847B-B32FCF6F3DEE}" type="datetimeFigureOut">
              <a:rPr lang="fi-FI" smtClean="0"/>
              <a:t>19.6.2022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15EA8-5A2C-4EE1-83C5-EB4B3E9548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0DB30-1E61-499D-847B-B32FCF6F3DEE}" type="datetimeFigureOut">
              <a:rPr lang="fi-FI" smtClean="0"/>
              <a:t>19.6.2022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15EA8-5A2C-4EE1-83C5-EB4B3E9548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700DB30-1E61-499D-847B-B32FCF6F3DEE}" type="datetimeFigureOut">
              <a:rPr lang="fi-FI" smtClean="0"/>
              <a:t>19.6.2022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CD15EA8-5A2C-4EE1-83C5-EB4B3E95483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0DB30-1E61-499D-847B-B32FCF6F3DEE}" type="datetimeFigureOut">
              <a:rPr lang="fi-FI" smtClean="0"/>
              <a:t>19.6.2022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CD15EA8-5A2C-4EE1-83C5-EB4B3E95483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0DB30-1E61-499D-847B-B32FCF6F3DEE}" type="datetimeFigureOut">
              <a:rPr lang="fi-FI" smtClean="0"/>
              <a:t>19.6.2022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CD15EA8-5A2C-4EE1-83C5-EB4B3E9548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0DB30-1E61-499D-847B-B32FCF6F3DEE}" type="datetimeFigureOut">
              <a:rPr lang="fi-FI" smtClean="0"/>
              <a:t>19.6.2022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15EA8-5A2C-4EE1-83C5-EB4B3E95483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00DB30-1E61-499D-847B-B32FCF6F3DEE}" type="datetimeFigureOut">
              <a:rPr lang="fi-FI" smtClean="0"/>
              <a:t>19.6.2022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15EA8-5A2C-4EE1-83C5-EB4B3E95483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700DB30-1E61-499D-847B-B32FCF6F3DEE}" type="datetimeFigureOut">
              <a:rPr lang="fi-FI" smtClean="0"/>
              <a:t>19.6.2022</a:t>
            </a:fld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CD15EA8-5A2C-4EE1-83C5-EB4B3E95483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3" name="Kuvan paikkamerkki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i-FI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Lisää kuva napsauttamalla kuvaketta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700DB30-1E61-499D-847B-B32FCF6F3DEE}" type="datetimeFigureOut">
              <a:rPr lang="fi-FI" smtClean="0"/>
              <a:t>19.6.2022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CD15EA8-5A2C-4EE1-83C5-EB4B3E95483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astakkaisista kulmista pyöristetty suorakulmio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700DB30-1E61-499D-847B-B32FCF6F3DEE}" type="datetimeFigureOut">
              <a:rPr lang="fi-FI" smtClean="0"/>
              <a:t>19.6.2022</a:t>
            </a:fld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CD15EA8-5A2C-4EE1-83C5-EB4B3E954833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Erasmus+ </a:t>
            </a:r>
            <a:r>
              <a:rPr lang="fi-FI" dirty="0" err="1" smtClean="0"/>
              <a:t>works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May-June</a:t>
            </a:r>
            <a:r>
              <a:rPr lang="fi-FI" dirty="0" smtClean="0"/>
              <a:t> 2022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/>
              <a:t>Muuruvesi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r>
              <a:rPr lang="fi-FI" dirty="0" smtClean="0"/>
              <a:t>, Finland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3900" y="0"/>
            <a:ext cx="5154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3900" y="0"/>
            <a:ext cx="5154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Turning</a:t>
            </a:r>
            <a:r>
              <a:rPr lang="fi-FI" dirty="0" smtClean="0"/>
              <a:t> </a:t>
            </a:r>
            <a:r>
              <a:rPr lang="fi-FI" dirty="0" err="1" smtClean="0"/>
              <a:t>old</a:t>
            </a:r>
            <a:r>
              <a:rPr lang="fi-FI" dirty="0" smtClean="0"/>
              <a:t> into </a:t>
            </a:r>
            <a:r>
              <a:rPr lang="fi-FI" dirty="0" err="1" smtClean="0"/>
              <a:t>something</a:t>
            </a:r>
            <a:r>
              <a:rPr lang="fi-FI" dirty="0" smtClean="0"/>
              <a:t> new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756792"/>
          </a:xfrm>
        </p:spPr>
        <p:txBody>
          <a:bodyPr/>
          <a:lstStyle/>
          <a:p>
            <a:pPr>
              <a:buNone/>
            </a:pPr>
            <a:r>
              <a:rPr lang="fi-FI" dirty="0" smtClean="0"/>
              <a:t>    </a:t>
            </a:r>
            <a:r>
              <a:rPr lang="fi-FI" dirty="0" err="1" smtClean="0"/>
              <a:t>Class</a:t>
            </a:r>
            <a:r>
              <a:rPr lang="fi-FI" dirty="0" smtClean="0"/>
              <a:t> 3-4 </a:t>
            </a:r>
            <a:r>
              <a:rPr lang="fi-FI" dirty="0" err="1" smtClean="0"/>
              <a:t>used</a:t>
            </a:r>
            <a:r>
              <a:rPr lang="fi-FI" dirty="0" smtClean="0"/>
              <a:t> </a:t>
            </a:r>
            <a:r>
              <a:rPr lang="fi-FI" dirty="0" err="1" smtClean="0"/>
              <a:t>old</a:t>
            </a:r>
            <a:r>
              <a:rPr lang="fi-FI" dirty="0" smtClean="0"/>
              <a:t> </a:t>
            </a:r>
            <a:r>
              <a:rPr lang="fi-FI" dirty="0" err="1" smtClean="0"/>
              <a:t>T-shirts</a:t>
            </a:r>
            <a:r>
              <a:rPr lang="fi-FI" dirty="0" smtClean="0"/>
              <a:t> for </a:t>
            </a:r>
            <a:r>
              <a:rPr lang="fi-FI" dirty="0" err="1" smtClean="0"/>
              <a:t>making</a:t>
            </a:r>
            <a:r>
              <a:rPr lang="fi-FI" dirty="0" smtClean="0"/>
              <a:t> </a:t>
            </a:r>
            <a:r>
              <a:rPr lang="fi-FI" dirty="0" err="1" smtClean="0"/>
              <a:t>toys</a:t>
            </a:r>
            <a:r>
              <a:rPr lang="fi-FI" dirty="0" smtClean="0"/>
              <a:t> for </a:t>
            </a:r>
            <a:r>
              <a:rPr lang="fi-FI" dirty="0" err="1" smtClean="0"/>
              <a:t>dogs</a:t>
            </a:r>
            <a:r>
              <a:rPr lang="fi-FI" dirty="0" smtClean="0"/>
              <a:t> and </a:t>
            </a:r>
            <a:r>
              <a:rPr lang="fi-FI" dirty="0" err="1" smtClean="0"/>
              <a:t>cats</a:t>
            </a:r>
            <a:r>
              <a:rPr lang="fi-FI" dirty="0" smtClean="0"/>
              <a:t> and </a:t>
            </a:r>
            <a:r>
              <a:rPr lang="fi-FI" dirty="0" err="1" smtClean="0"/>
              <a:t>old</a:t>
            </a:r>
            <a:r>
              <a:rPr lang="fi-FI" dirty="0" smtClean="0"/>
              <a:t> </a:t>
            </a:r>
            <a:r>
              <a:rPr lang="fi-FI" dirty="0" err="1" smtClean="0"/>
              <a:t>socks</a:t>
            </a:r>
            <a:r>
              <a:rPr lang="fi-FI" dirty="0" smtClean="0"/>
              <a:t> for </a:t>
            </a:r>
            <a:r>
              <a:rPr lang="fi-FI" dirty="0" err="1" smtClean="0"/>
              <a:t>making</a:t>
            </a:r>
            <a:r>
              <a:rPr lang="fi-FI" dirty="0" smtClean="0"/>
              <a:t> </a:t>
            </a:r>
            <a:r>
              <a:rPr lang="fi-FI" dirty="0" err="1" smtClean="0"/>
              <a:t>mascots</a:t>
            </a:r>
            <a:r>
              <a:rPr lang="fi-FI" dirty="0" smtClean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1619 3-4 work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47665" y="1052736"/>
            <a:ext cx="6480720" cy="48605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3900" y="0"/>
            <a:ext cx="5154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3900" y="0"/>
            <a:ext cx="5154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1"/>
          <p:cNvSpPr txBox="1"/>
          <p:nvPr/>
        </p:nvSpPr>
        <p:spPr>
          <a:xfrm>
            <a:off x="1763688" y="2276872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Class</a:t>
            </a:r>
            <a:r>
              <a:rPr lang="fi-FI" dirty="0" smtClean="0"/>
              <a:t> 5-6 </a:t>
            </a:r>
            <a:r>
              <a:rPr lang="fi-FI" dirty="0" err="1" smtClean="0"/>
              <a:t>used</a:t>
            </a:r>
            <a:r>
              <a:rPr lang="fi-FI" dirty="0" smtClean="0"/>
              <a:t> </a:t>
            </a:r>
            <a:r>
              <a:rPr lang="fi-FI" dirty="0" err="1" smtClean="0"/>
              <a:t>old</a:t>
            </a:r>
            <a:r>
              <a:rPr lang="fi-FI" dirty="0" smtClean="0"/>
              <a:t> </a:t>
            </a:r>
            <a:r>
              <a:rPr lang="fi-FI" dirty="0" err="1" smtClean="0"/>
              <a:t>T-shirts</a:t>
            </a:r>
            <a:r>
              <a:rPr lang="fi-FI" dirty="0" smtClean="0"/>
              <a:t> for </a:t>
            </a:r>
            <a:r>
              <a:rPr lang="fi-FI" dirty="0" err="1" smtClean="0"/>
              <a:t>making</a:t>
            </a:r>
            <a:r>
              <a:rPr lang="fi-FI" dirty="0" smtClean="0"/>
              <a:t> </a:t>
            </a:r>
            <a:r>
              <a:rPr lang="fi-FI" dirty="0" err="1" smtClean="0"/>
              <a:t>something</a:t>
            </a:r>
            <a:r>
              <a:rPr lang="fi-FI" dirty="0" smtClean="0"/>
              <a:t> </a:t>
            </a:r>
            <a:r>
              <a:rPr lang="fi-FI" dirty="0" err="1" smtClean="0"/>
              <a:t>else</a:t>
            </a:r>
            <a:r>
              <a:rPr lang="fi-FI" dirty="0" smtClean="0"/>
              <a:t> of </a:t>
            </a:r>
            <a:r>
              <a:rPr lang="fi-FI" dirty="0" err="1" smtClean="0"/>
              <a:t>them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tuning</a:t>
            </a:r>
            <a:r>
              <a:rPr lang="fi-FI" dirty="0" smtClean="0"/>
              <a:t> </a:t>
            </a:r>
            <a:r>
              <a:rPr lang="fi-FI" dirty="0" err="1" smtClean="0"/>
              <a:t>them</a:t>
            </a:r>
            <a:r>
              <a:rPr lang="fi-FI" dirty="0" smtClean="0"/>
              <a:t> into a new design.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35696" y="1196752"/>
            <a:ext cx="6144683" cy="460851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1"/>
          <p:cNvSpPr txBox="1"/>
          <p:nvPr/>
        </p:nvSpPr>
        <p:spPr>
          <a:xfrm>
            <a:off x="1979712" y="227687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New </a:t>
            </a:r>
            <a:r>
              <a:rPr lang="fi-FI" dirty="0" err="1" smtClean="0"/>
              <a:t>rhytmic</a:t>
            </a:r>
            <a:r>
              <a:rPr lang="fi-FI" dirty="0" smtClean="0"/>
              <a:t> life for </a:t>
            </a:r>
            <a:r>
              <a:rPr lang="fi-FI" dirty="0" err="1" smtClean="0"/>
              <a:t>tins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err="1" smtClean="0"/>
              <a:t>Drums</a:t>
            </a:r>
            <a:r>
              <a:rPr lang="fi-FI" dirty="0" smtClean="0"/>
              <a:t> made </a:t>
            </a:r>
            <a:r>
              <a:rPr lang="fi-FI" dirty="0" err="1" smtClean="0"/>
              <a:t>by</a:t>
            </a:r>
            <a:r>
              <a:rPr lang="fi-FI" dirty="0" smtClean="0"/>
              <a:t> the </a:t>
            </a:r>
            <a:r>
              <a:rPr lang="fi-FI" dirty="0" err="1" smtClean="0"/>
              <a:t>class</a:t>
            </a:r>
            <a:r>
              <a:rPr lang="fi-FI" dirty="0" smtClean="0"/>
              <a:t> 5.</a:t>
            </a:r>
            <a:endParaRPr lang="fi-FI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Drum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1"/>
          <p:cNvSpPr txBox="1"/>
          <p:nvPr/>
        </p:nvSpPr>
        <p:spPr>
          <a:xfrm>
            <a:off x="1763688" y="2564904"/>
            <a:ext cx="5575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Class</a:t>
            </a:r>
            <a:r>
              <a:rPr lang="fi-FI" dirty="0" smtClean="0"/>
              <a:t> 1-2 made </a:t>
            </a:r>
            <a:r>
              <a:rPr lang="fi-FI" dirty="0" err="1" smtClean="0"/>
              <a:t>colourful</a:t>
            </a:r>
            <a:r>
              <a:rPr lang="fi-FI" dirty="0" smtClean="0"/>
              <a:t> ”</a:t>
            </a:r>
            <a:r>
              <a:rPr lang="fi-FI" dirty="0" err="1" smtClean="0"/>
              <a:t>glitter</a:t>
            </a:r>
            <a:r>
              <a:rPr lang="fi-FI" dirty="0" smtClean="0"/>
              <a:t> </a:t>
            </a:r>
            <a:r>
              <a:rPr lang="fi-FI" dirty="0" err="1" smtClean="0"/>
              <a:t>bottles</a:t>
            </a:r>
            <a:r>
              <a:rPr lang="fi-FI" dirty="0" smtClean="0"/>
              <a:t>” </a:t>
            </a:r>
            <a:br>
              <a:rPr lang="fi-FI" dirty="0" smtClean="0"/>
            </a:b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helps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to </a:t>
            </a:r>
            <a:r>
              <a:rPr lang="fi-FI" dirty="0" err="1" smtClean="0"/>
              <a:t>feel</a:t>
            </a:r>
            <a:r>
              <a:rPr lang="fi-FI" dirty="0" smtClean="0"/>
              <a:t> </a:t>
            </a:r>
            <a:r>
              <a:rPr lang="fi-FI" dirty="0" err="1" smtClean="0"/>
              <a:t>calm</a:t>
            </a:r>
            <a:r>
              <a:rPr lang="fi-FI" dirty="0" smtClean="0"/>
              <a:t>:</a:t>
            </a:r>
            <a:br>
              <a:rPr lang="fi-FI" dirty="0" smtClean="0"/>
            </a:br>
            <a:r>
              <a:rPr lang="fi-FI" dirty="0" err="1" smtClean="0"/>
              <a:t>Shake</a:t>
            </a:r>
            <a:r>
              <a:rPr lang="fi-FI" dirty="0" smtClean="0"/>
              <a:t> the </a:t>
            </a:r>
            <a:r>
              <a:rPr lang="fi-FI" dirty="0" err="1" smtClean="0"/>
              <a:t>bottle</a:t>
            </a:r>
            <a:r>
              <a:rPr lang="fi-FI" dirty="0" smtClean="0"/>
              <a:t> and </a:t>
            </a:r>
            <a:r>
              <a:rPr lang="fi-FI" dirty="0" err="1" smtClean="0"/>
              <a:t>watch</a:t>
            </a:r>
            <a:r>
              <a:rPr lang="fi-FI" dirty="0" smtClean="0"/>
              <a:t> the </a:t>
            </a:r>
            <a:r>
              <a:rPr lang="fi-FI" dirty="0" err="1" smtClean="0"/>
              <a:t>glitter</a:t>
            </a:r>
            <a:r>
              <a:rPr lang="fi-FI" dirty="0" smtClean="0"/>
              <a:t> flakes </a:t>
            </a:r>
            <a:r>
              <a:rPr lang="fi-FI" dirty="0" err="1" smtClean="0"/>
              <a:t>dance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1"/>
          <p:cNvSpPr txBox="1"/>
          <p:nvPr/>
        </p:nvSpPr>
        <p:spPr>
          <a:xfrm>
            <a:off x="1475656" y="1412776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Kierrätä niin säästät luontoa ja luonto hymyilee</a:t>
            </a:r>
          </a:p>
          <a:p>
            <a:endParaRPr lang="fi-FI" sz="2800" dirty="0" smtClean="0"/>
          </a:p>
          <a:p>
            <a:endParaRPr lang="fi-FI" sz="2800" dirty="0"/>
          </a:p>
          <a:p>
            <a:r>
              <a:rPr lang="fi-FI" sz="2800" dirty="0" err="1" smtClean="0"/>
              <a:t>Recycle</a:t>
            </a:r>
            <a:r>
              <a:rPr lang="fi-FI" sz="2800" dirty="0" smtClean="0"/>
              <a:t> </a:t>
            </a:r>
            <a:r>
              <a:rPr lang="fi-FI" sz="2800" dirty="0"/>
              <a:t>and </a:t>
            </a:r>
            <a:r>
              <a:rPr lang="fi-FI" sz="2800" dirty="0" err="1"/>
              <a:t>you</a:t>
            </a:r>
            <a:r>
              <a:rPr lang="fi-FI" sz="2800" dirty="0"/>
              <a:t> </a:t>
            </a:r>
            <a:r>
              <a:rPr lang="fi-FI" sz="2800" dirty="0" err="1"/>
              <a:t>save</a:t>
            </a:r>
            <a:r>
              <a:rPr lang="fi-FI" sz="2800" dirty="0"/>
              <a:t> the </a:t>
            </a:r>
            <a:r>
              <a:rPr lang="fi-FI" sz="2800" dirty="0" err="1"/>
              <a:t>nature</a:t>
            </a:r>
            <a:r>
              <a:rPr lang="fi-FI" sz="2800" dirty="0"/>
              <a:t> and the </a:t>
            </a:r>
            <a:r>
              <a:rPr lang="fi-FI" sz="2800" dirty="0" err="1"/>
              <a:t>nature</a:t>
            </a:r>
            <a:r>
              <a:rPr lang="fi-FI" sz="2800" dirty="0"/>
              <a:t> </a:t>
            </a:r>
            <a:r>
              <a:rPr lang="fi-FI" sz="2800" dirty="0" err="1"/>
              <a:t>smiles</a:t>
            </a:r>
            <a:r>
              <a:rPr lang="fi-FI" sz="2800" dirty="0" smtClean="0"/>
              <a:t> 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39752" y="1196752"/>
            <a:ext cx="6240693" cy="46805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3" name="Tekstikehys 2"/>
          <p:cNvSpPr txBox="1"/>
          <p:nvPr/>
        </p:nvSpPr>
        <p:spPr>
          <a:xfrm>
            <a:off x="467544" y="1556792"/>
            <a:ext cx="2079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Compost</a:t>
            </a:r>
            <a:r>
              <a:rPr lang="fi-FI" dirty="0" smtClean="0"/>
              <a:t> </a:t>
            </a:r>
            <a:r>
              <a:rPr lang="fi-FI" dirty="0" err="1" smtClean="0"/>
              <a:t>bags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made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class</a:t>
            </a:r>
            <a:r>
              <a:rPr lang="fi-FI" dirty="0" smtClean="0"/>
              <a:t> 5-6</a:t>
            </a:r>
            <a:br>
              <a:rPr lang="fi-FI" dirty="0" smtClean="0"/>
            </a:br>
            <a:r>
              <a:rPr lang="fi-FI" dirty="0" smtClean="0"/>
              <a:t>of </a:t>
            </a:r>
            <a:r>
              <a:rPr lang="fi-FI" dirty="0" err="1" smtClean="0"/>
              <a:t>newspapers</a:t>
            </a:r>
            <a:endParaRPr lang="fi-FI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67744" y="836712"/>
            <a:ext cx="6720747" cy="504056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3" name="Tekstikehys 2"/>
          <p:cNvSpPr txBox="1"/>
          <p:nvPr/>
        </p:nvSpPr>
        <p:spPr>
          <a:xfrm>
            <a:off x="251520" y="1268760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Class</a:t>
            </a:r>
            <a:r>
              <a:rPr lang="fi-FI" dirty="0" smtClean="0"/>
              <a:t> 5-6 made</a:t>
            </a:r>
          </a:p>
          <a:p>
            <a:r>
              <a:rPr lang="fi-FI" dirty="0" smtClean="0"/>
              <a:t>”</a:t>
            </a:r>
            <a:r>
              <a:rPr lang="fi-FI" dirty="0" err="1"/>
              <a:t>l</a:t>
            </a:r>
            <a:r>
              <a:rPr lang="fi-FI" dirty="0" err="1" smtClean="0"/>
              <a:t>ight</a:t>
            </a:r>
            <a:r>
              <a:rPr lang="fi-FI" dirty="0" smtClean="0"/>
              <a:t> summer </a:t>
            </a:r>
            <a:r>
              <a:rPr lang="fi-FI" dirty="0" err="1" smtClean="0"/>
              <a:t>hats</a:t>
            </a:r>
            <a:r>
              <a:rPr lang="fi-FI" dirty="0" smtClean="0"/>
              <a:t>” </a:t>
            </a:r>
            <a:br>
              <a:rPr lang="fi-FI" dirty="0" smtClean="0"/>
            </a:br>
            <a:r>
              <a:rPr lang="fi-FI" dirty="0" err="1" smtClean="0"/>
              <a:t>using</a:t>
            </a:r>
            <a:r>
              <a:rPr lang="fi-FI" dirty="0" smtClean="0"/>
              <a:t> the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r>
              <a:rPr lang="fi-FI" dirty="0" smtClean="0"/>
              <a:t> as for </a:t>
            </a:r>
            <a:r>
              <a:rPr lang="fi-FI" dirty="0" err="1" smtClean="0"/>
              <a:t>making</a:t>
            </a:r>
            <a:r>
              <a:rPr lang="fi-FI" dirty="0" smtClean="0"/>
              <a:t> </a:t>
            </a:r>
            <a:r>
              <a:rPr lang="fi-FI" dirty="0" err="1" smtClean="0"/>
              <a:t>compost</a:t>
            </a:r>
            <a:r>
              <a:rPr lang="fi-FI" dirty="0" smtClean="0"/>
              <a:t> </a:t>
            </a:r>
            <a:r>
              <a:rPr lang="fi-FI" dirty="0" err="1" smtClean="0"/>
              <a:t>bags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51720" y="980728"/>
            <a:ext cx="6528725" cy="489654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3" name="Tekstikehys 2"/>
          <p:cNvSpPr txBox="1"/>
          <p:nvPr/>
        </p:nvSpPr>
        <p:spPr>
          <a:xfrm>
            <a:off x="395536" y="1484784"/>
            <a:ext cx="2223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Class</a:t>
            </a:r>
            <a:r>
              <a:rPr lang="fi-FI" dirty="0" smtClean="0"/>
              <a:t> 3-4</a:t>
            </a:r>
            <a:br>
              <a:rPr lang="fi-FI" dirty="0" smtClean="0"/>
            </a:br>
            <a:r>
              <a:rPr lang="fi-FI" dirty="0" err="1" smtClean="0"/>
              <a:t>planted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err="1" smtClean="0"/>
              <a:t>strawberries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and </a:t>
            </a:r>
            <a:r>
              <a:rPr lang="fi-FI" dirty="0" err="1" smtClean="0"/>
              <a:t>black</a:t>
            </a:r>
            <a:r>
              <a:rPr lang="fi-FI" dirty="0" smtClean="0"/>
              <a:t> </a:t>
            </a:r>
            <a:r>
              <a:rPr lang="fi-FI" dirty="0" err="1" smtClean="0"/>
              <a:t>currants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3900" y="0"/>
            <a:ext cx="5154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3900" y="0"/>
            <a:ext cx="5154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3900" y="0"/>
            <a:ext cx="5154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1"/>
          <p:cNvSpPr txBox="1"/>
          <p:nvPr/>
        </p:nvSpPr>
        <p:spPr>
          <a:xfrm>
            <a:off x="1547664" y="2564904"/>
            <a:ext cx="580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Class</a:t>
            </a:r>
            <a:r>
              <a:rPr lang="fi-FI" dirty="0" smtClean="0"/>
              <a:t> 1-2 made ”</a:t>
            </a:r>
            <a:r>
              <a:rPr lang="fi-FI" dirty="0" err="1" smtClean="0"/>
              <a:t>space</a:t>
            </a:r>
            <a:r>
              <a:rPr lang="fi-FI" dirty="0" smtClean="0"/>
              <a:t> </a:t>
            </a:r>
            <a:r>
              <a:rPr lang="fi-FI" dirty="0" err="1" smtClean="0"/>
              <a:t>art</a:t>
            </a:r>
            <a:r>
              <a:rPr lang="fi-FI" dirty="0" smtClean="0"/>
              <a:t>” </a:t>
            </a:r>
            <a:r>
              <a:rPr lang="fi-FI" dirty="0" err="1" smtClean="0"/>
              <a:t>using</a:t>
            </a:r>
            <a:r>
              <a:rPr lang="fi-FI" dirty="0" smtClean="0"/>
              <a:t> </a:t>
            </a:r>
            <a:r>
              <a:rPr lang="fi-FI" dirty="0" err="1" smtClean="0"/>
              <a:t>recycled</a:t>
            </a:r>
            <a:r>
              <a:rPr lang="fi-FI" dirty="0" smtClean="0"/>
              <a:t> </a:t>
            </a:r>
            <a:r>
              <a:rPr lang="fi-FI" dirty="0" err="1" smtClean="0"/>
              <a:t>materials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3900" y="0"/>
            <a:ext cx="5154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humbnail_IMG_16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imo">
  <a:themeElements>
    <a:clrScheme name="Valim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Valim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alim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139</TotalTime>
  <Words>112</Words>
  <Application>Microsoft Office PowerPoint</Application>
  <PresentationFormat>Näytössä katseltava diaesitys (4:3)</PresentationFormat>
  <Paragraphs>18</Paragraphs>
  <Slides>37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38" baseType="lpstr">
      <vt:lpstr>Valimo</vt:lpstr>
      <vt:lpstr>Erasmus+ works May-June 2022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Turning old into something new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Valokuva-albumi</dc:title>
  <dc:creator>Auli</dc:creator>
  <cp:lastModifiedBy>Auli</cp:lastModifiedBy>
  <cp:revision>9</cp:revision>
  <dcterms:created xsi:type="dcterms:W3CDTF">2022-06-19T12:09:02Z</dcterms:created>
  <dcterms:modified xsi:type="dcterms:W3CDTF">2022-06-19T14:28:26Z</dcterms:modified>
</cp:coreProperties>
</file>