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Playfair Display"/>
      <p:regular r:id="rId22"/>
      <p:bold r:id="rId23"/>
      <p:italic r:id="rId24"/>
      <p:boldItalic r:id="rId25"/>
    </p:embeddedFont>
    <p:embeddedFont>
      <p:font typeface="Amatic SC"/>
      <p:regular r:id="rId26"/>
      <p:bold r:id="rId27"/>
    </p:embeddedFont>
    <p:embeddedFont>
      <p:font typeface="Lato"/>
      <p:regular r:id="rId28"/>
      <p:bold r:id="rId29"/>
      <p:italic r:id="rId30"/>
      <p:boldItalic r:id="rId31"/>
    </p:embeddedFont>
    <p:embeddedFont>
      <p:font typeface="Comfortaa"/>
      <p:regular r:id="rId32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PlayfairDisplay-regular.fntdata"/><Relationship Id="rId21" Type="http://schemas.openxmlformats.org/officeDocument/2006/relationships/slide" Target="slides/slide16.xml"/><Relationship Id="rId24" Type="http://schemas.openxmlformats.org/officeDocument/2006/relationships/font" Target="fonts/PlayfairDisplay-italic.fntdata"/><Relationship Id="rId23" Type="http://schemas.openxmlformats.org/officeDocument/2006/relationships/font" Target="fonts/PlayfairDisplay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maticSC-regular.fntdata"/><Relationship Id="rId25" Type="http://schemas.openxmlformats.org/officeDocument/2006/relationships/font" Target="fonts/PlayfairDisplay-boldItalic.fntdata"/><Relationship Id="rId28" Type="http://schemas.openxmlformats.org/officeDocument/2006/relationships/font" Target="fonts/Lato-regular.fntdata"/><Relationship Id="rId27" Type="http://schemas.openxmlformats.org/officeDocument/2006/relationships/font" Target="fonts/AmaticSC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boldItalic.fntdata"/><Relationship Id="rId30" Type="http://schemas.openxmlformats.org/officeDocument/2006/relationships/font" Target="fonts/Lato-italic.fntdata"/><Relationship Id="rId11" Type="http://schemas.openxmlformats.org/officeDocument/2006/relationships/slide" Target="slides/slide6.xml"/><Relationship Id="rId33" Type="http://schemas.openxmlformats.org/officeDocument/2006/relationships/font" Target="fonts/Comfortaa-bold.fntdata"/><Relationship Id="rId10" Type="http://schemas.openxmlformats.org/officeDocument/2006/relationships/slide" Target="slides/slide5.xml"/><Relationship Id="rId32" Type="http://schemas.openxmlformats.org/officeDocument/2006/relationships/font" Target="fonts/Comfortaa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5ba70e1ea_1_5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5ba70e1ea_1_5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5ba70e1ea_1_5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5ba70e1ea_1_5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7578bd49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87578bd49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7578bd49f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7578bd49f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e473283a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6e473283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e40bf1ca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e40bf1ca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801a903a4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801a903a4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e7001c526944a2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e7001c526944a2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dec150d1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dec150d1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dec150d1f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6dec150d1f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6dec150d1f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6dec150d1f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e40bf1ca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6e40bf1ca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59679ae47_1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59679ae47_1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5ba70e1ea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5ba70e1ea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5ba70e1ea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5ba70e1ea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1"/>
          <p:cNvSpPr txBox="1"/>
          <p:nvPr>
            <p:ph hasCustomPrompt="1" type="title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5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p9"/>
          <p:cNvSpPr txBox="1"/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0" name="Google Shape;50;p9"/>
          <p:cNvSpPr txBox="1"/>
          <p:nvPr>
            <p:ph idx="1" type="subTitle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lue-gold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12.jpg"/><Relationship Id="rId5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Relationship Id="rId4" Type="http://schemas.openxmlformats.org/officeDocument/2006/relationships/image" Target="../media/image1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type="ctrTitle"/>
          </p:nvPr>
        </p:nvSpPr>
        <p:spPr>
          <a:xfrm>
            <a:off x="2994500" y="455350"/>
            <a:ext cx="3718800" cy="277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it">
                <a:latin typeface="Amatic SC"/>
                <a:ea typeface="Amatic SC"/>
                <a:cs typeface="Amatic SC"/>
                <a:sym typeface="Amatic SC"/>
              </a:rPr>
              <a:t>                 </a:t>
            </a:r>
            <a:endParaRPr b="1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it">
                <a:latin typeface="Amatic SC"/>
                <a:ea typeface="Amatic SC"/>
                <a:cs typeface="Amatic SC"/>
                <a:sym typeface="Amatic SC"/>
              </a:rPr>
              <a:t>      </a:t>
            </a:r>
            <a:r>
              <a:rPr b="1" lang="it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Netiquette </a:t>
            </a:r>
            <a:endParaRPr b="1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  </a:t>
            </a:r>
            <a:r>
              <a:rPr b="1" lang="it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for  students ... </a:t>
            </a:r>
            <a:endParaRPr b="1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made by students</a:t>
            </a:r>
            <a:endParaRPr b="1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90637">
            <a:off x="7040100" y="1219876"/>
            <a:ext cx="1736550" cy="1544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5">
            <a:off x="3621667" y="3341416"/>
            <a:ext cx="2464466" cy="1650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54304">
            <a:off x="320575" y="1183475"/>
            <a:ext cx="2483400" cy="173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9590" y="0"/>
            <a:ext cx="536482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2"/>
          <p:cNvSpPr txBox="1"/>
          <p:nvPr/>
        </p:nvSpPr>
        <p:spPr>
          <a:xfrm>
            <a:off x="7381725" y="756675"/>
            <a:ext cx="1556400" cy="28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/>
              <a:t>Class 3A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/>
              <a:t>San Salvo Italy</a:t>
            </a:r>
            <a:endParaRPr b="1" sz="2200"/>
          </a:p>
        </p:txBody>
      </p:sp>
      <p:pic>
        <p:nvPicPr>
          <p:cNvPr id="136" name="Google Shape;13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1625" y="2379075"/>
            <a:ext cx="1556400" cy="1761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75" y="1179025"/>
            <a:ext cx="1682700" cy="190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/>
          <p:nvPr/>
        </p:nvSpPr>
        <p:spPr>
          <a:xfrm>
            <a:off x="148225" y="103750"/>
            <a:ext cx="8893800" cy="48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/>
              <a:t>Class 3A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/>
              <a:t>San Salvo Italy</a:t>
            </a:r>
            <a:endParaRPr b="1" sz="2200"/>
          </a:p>
        </p:txBody>
      </p:sp>
      <p:pic>
        <p:nvPicPr>
          <p:cNvPr id="143" name="Google Shape;14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900" y="0"/>
            <a:ext cx="7010400" cy="489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2225" y="1897300"/>
            <a:ext cx="1556400" cy="176119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3"/>
          <p:cNvSpPr txBox="1"/>
          <p:nvPr/>
        </p:nvSpPr>
        <p:spPr>
          <a:xfrm>
            <a:off x="7026000" y="518800"/>
            <a:ext cx="1762800" cy="13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600">
                <a:solidFill>
                  <a:srgbClr val="FF0000"/>
                </a:solidFill>
              </a:rPr>
              <a:t>Class 3A </a:t>
            </a:r>
            <a:endParaRPr b="1" sz="26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600">
                <a:solidFill>
                  <a:srgbClr val="FF0000"/>
                </a:solidFill>
              </a:rPr>
              <a:t>San Salvo Italy</a:t>
            </a:r>
            <a:endParaRPr b="1" sz="26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809501" cy="488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4"/>
          <p:cNvSpPr txBox="1"/>
          <p:nvPr/>
        </p:nvSpPr>
        <p:spPr>
          <a:xfrm>
            <a:off x="7065825" y="350700"/>
            <a:ext cx="1753200" cy="16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500"/>
              <a:t>Class 3A </a:t>
            </a:r>
            <a:endParaRPr b="1"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500"/>
              <a:t>San Salvo Italy</a:t>
            </a:r>
            <a:endParaRPr b="1" sz="2500"/>
          </a:p>
        </p:txBody>
      </p:sp>
      <p:pic>
        <p:nvPicPr>
          <p:cNvPr id="152" name="Google Shape;15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2625" y="2262175"/>
            <a:ext cx="1556400" cy="1761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"/>
            <a:ext cx="9214726" cy="5174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FF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it"/>
              <a:t>Be respectful to everyone...</a:t>
            </a:r>
            <a:endParaRPr/>
          </a:p>
        </p:txBody>
      </p:sp>
      <p:sp>
        <p:nvSpPr>
          <p:cNvPr id="163" name="Google Shape;163;p26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it"/>
              <a:t>5th class from TURKEY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/>
          <p:nvPr>
            <p:ph type="ctrTitle"/>
          </p:nvPr>
        </p:nvSpPr>
        <p:spPr>
          <a:xfrm>
            <a:off x="311700" y="744575"/>
            <a:ext cx="8520600" cy="319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00FF"/>
                </a:solidFill>
              </a:rPr>
              <a:t>B</a:t>
            </a:r>
            <a:r>
              <a:rPr b="1" lang="it">
                <a:solidFill>
                  <a:srgbClr val="0000FF"/>
                </a:solidFill>
              </a:rPr>
              <a:t>e enthusiastic and friendly with everyone</a:t>
            </a:r>
            <a:endParaRPr b="1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it" sz="2200">
                <a:solidFill>
                  <a:srgbClr val="0000FF"/>
                </a:solidFill>
              </a:rPr>
              <a:t>EB1 Sarzedas - Portugal</a:t>
            </a:r>
            <a:endParaRPr b="1" sz="2200">
              <a:solidFill>
                <a:srgbClr val="0000FF"/>
              </a:solidFill>
            </a:endParaRPr>
          </a:p>
        </p:txBody>
      </p:sp>
      <p:pic>
        <p:nvPicPr>
          <p:cNvPr id="169" name="Google Shape;16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0350" y="3615450"/>
            <a:ext cx="979025" cy="106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/>
          <p:nvPr>
            <p:ph idx="1" type="subTitle"/>
          </p:nvPr>
        </p:nvSpPr>
        <p:spPr>
          <a:xfrm>
            <a:off x="55800" y="0"/>
            <a:ext cx="9032400" cy="5143500"/>
          </a:xfrm>
          <a:prstGeom prst="rect">
            <a:avLst/>
          </a:prstGeom>
          <a:solidFill>
            <a:srgbClr val="C9DAF8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7075" y="2419425"/>
            <a:ext cx="2469750" cy="228769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8"/>
          <p:cNvSpPr txBox="1"/>
          <p:nvPr/>
        </p:nvSpPr>
        <p:spPr>
          <a:xfrm rot="-269505">
            <a:off x="374598" y="1657810"/>
            <a:ext cx="5780454" cy="1554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4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SHARE YOUR IDEAS </a:t>
            </a:r>
            <a:endParaRPr b="1" sz="34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4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         WITH                          </a:t>
            </a:r>
            <a:endParaRPr b="1" sz="34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4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OTHER COUNTRIES</a:t>
            </a:r>
            <a:endParaRPr b="1" sz="45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7" name="Google Shape;177;p28"/>
          <p:cNvSpPr txBox="1"/>
          <p:nvPr/>
        </p:nvSpPr>
        <p:spPr>
          <a:xfrm>
            <a:off x="5824700" y="4767150"/>
            <a:ext cx="3216000" cy="29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CLASSE 3 ^C SAN SALVO ITALY</a:t>
            </a:r>
            <a:endParaRPr b="1"/>
          </a:p>
        </p:txBody>
      </p:sp>
      <p:pic>
        <p:nvPicPr>
          <p:cNvPr id="178" name="Google Shape;17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4850" y="60400"/>
            <a:ext cx="1048775" cy="299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471688">
            <a:off x="527528" y="118572"/>
            <a:ext cx="527945" cy="1506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354066">
            <a:off x="4278975" y="20600"/>
            <a:ext cx="881425" cy="2514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361543">
            <a:off x="2318875" y="415950"/>
            <a:ext cx="604275" cy="172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9900">
            <a:alpha val="92160"/>
          </a:srgbClr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-132825" y="554025"/>
            <a:ext cx="8229300" cy="223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4800">
                <a:latin typeface="Amatic SC"/>
                <a:ea typeface="Amatic SC"/>
                <a:cs typeface="Amatic SC"/>
                <a:sym typeface="Amatic SC"/>
              </a:rPr>
              <a:t>Always  use  a  correct  language</a:t>
            </a:r>
            <a:endParaRPr b="1"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4800">
                <a:latin typeface="Amatic SC"/>
                <a:ea typeface="Amatic SC"/>
                <a:cs typeface="Amatic SC"/>
                <a:sym typeface="Amatic SC"/>
              </a:rPr>
              <a:t> with  everyone</a:t>
            </a:r>
            <a:endParaRPr b="1" sz="4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latin typeface="Amatic SC"/>
                <a:ea typeface="Amatic SC"/>
                <a:cs typeface="Amatic SC"/>
                <a:sym typeface="Amatic SC"/>
              </a:rPr>
              <a:t>classe 4^C San Salvo -Italy</a:t>
            </a:r>
            <a:endParaRPr b="1" sz="24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84346">
            <a:off x="7334123" y="556241"/>
            <a:ext cx="1597149" cy="1069963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8" name="Google Shape;7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6875" y="1940050"/>
            <a:ext cx="3953350" cy="2961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3C47D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it">
                <a:latin typeface="Amatic SC"/>
                <a:ea typeface="Amatic SC"/>
                <a:cs typeface="Amatic SC"/>
                <a:sym typeface="Amatic SC"/>
              </a:rPr>
              <a:t>Respect everyone´s work and ideas</a:t>
            </a:r>
            <a:endParaRPr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4" name="Google Shape;84;p15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457200" lvl="0" marL="45720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it">
                <a:latin typeface="Amatic SC"/>
                <a:ea typeface="Amatic SC"/>
                <a:cs typeface="Amatic SC"/>
                <a:sym typeface="Amatic SC"/>
              </a:rPr>
              <a:t>Class 4C, Portugal</a:t>
            </a:r>
            <a:endParaRPr b="1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FF00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ctrTitle"/>
          </p:nvPr>
        </p:nvSpPr>
        <p:spPr>
          <a:xfrm>
            <a:off x="311700" y="886950"/>
            <a:ext cx="8520600" cy="2937300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Always reply to the messages you receive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Class VA Tagliacozzo Italy</a:t>
            </a:r>
            <a:endParaRPr b="1" sz="18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73424">
            <a:off x="731248" y="470948"/>
            <a:ext cx="2528374" cy="122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ctrTitle"/>
          </p:nvPr>
        </p:nvSpPr>
        <p:spPr>
          <a:xfrm>
            <a:off x="185525" y="3188700"/>
            <a:ext cx="7959600" cy="195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it" sz="4800">
                <a:solidFill>
                  <a:srgbClr val="0B0BE9"/>
                </a:solidFill>
              </a:rPr>
              <a:t>Make decisions together</a:t>
            </a:r>
            <a:endParaRPr b="1" sz="4800">
              <a:solidFill>
                <a:srgbClr val="0B0BE9"/>
              </a:solidFill>
            </a:endParaRPr>
          </a:p>
        </p:txBody>
      </p:sp>
      <p:sp>
        <p:nvSpPr>
          <p:cNvPr id="96" name="Google Shape;96;p17"/>
          <p:cNvSpPr txBox="1"/>
          <p:nvPr>
            <p:ph idx="1" type="subTitle"/>
          </p:nvPr>
        </p:nvSpPr>
        <p:spPr>
          <a:xfrm>
            <a:off x="0" y="2790250"/>
            <a:ext cx="5064300" cy="70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it" sz="2500">
                <a:solidFill>
                  <a:srgbClr val="0A960A"/>
                </a:solidFill>
              </a:rPr>
              <a:t>Students 4^C  Paternò CT- Italy</a:t>
            </a:r>
            <a:endParaRPr b="1" sz="2500">
              <a:solidFill>
                <a:srgbClr val="0A960A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FFFF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ctrTitle"/>
          </p:nvPr>
        </p:nvSpPr>
        <p:spPr>
          <a:xfrm>
            <a:off x="311700" y="744575"/>
            <a:ext cx="8520600" cy="257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</a:rPr>
              <a:t>Try to do the activities</a:t>
            </a:r>
            <a:endParaRPr>
              <a:solidFill>
                <a:srgbClr val="000000"/>
              </a:solidFill>
            </a:endParaRPr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000000"/>
                </a:solidFill>
              </a:rPr>
              <a:t>Class VB tagliacozzo Italy</a:t>
            </a:r>
            <a:endParaRPr b="1" sz="1800">
              <a:solidFill>
                <a:srgbClr val="000000"/>
              </a:solidFill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73424">
            <a:off x="731248" y="470948"/>
            <a:ext cx="2528374" cy="122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9550" y="1701500"/>
            <a:ext cx="3774375" cy="327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694950" y="328650"/>
            <a:ext cx="77541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FF0000"/>
                </a:solidFill>
              </a:rPr>
              <a:t>YOU SHOULD BE AGAINST </a:t>
            </a:r>
            <a:r>
              <a:rPr b="1" lang="it" sz="3600">
                <a:solidFill>
                  <a:srgbClr val="FF0000"/>
                </a:solidFill>
              </a:rPr>
              <a:t>INTERNET BULLYING!</a:t>
            </a:r>
            <a:endParaRPr b="1" sz="3600">
              <a:solidFill>
                <a:srgbClr val="FF0000"/>
              </a:solidFill>
            </a:endParaRPr>
          </a:p>
        </p:txBody>
      </p:sp>
      <p:sp>
        <p:nvSpPr>
          <p:cNvPr id="109" name="Google Shape;109;p19"/>
          <p:cNvSpPr txBox="1"/>
          <p:nvPr/>
        </p:nvSpPr>
        <p:spPr>
          <a:xfrm rot="5400000">
            <a:off x="6533275" y="2376925"/>
            <a:ext cx="2273100" cy="19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dddddd</a:t>
            </a:r>
            <a:r>
              <a:rPr b="1" lang="it"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4^C San Salvo -Italy</a:t>
            </a:r>
            <a:endParaRPr b="1" sz="2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6416375" y="1779450"/>
            <a:ext cx="2325000" cy="28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100"/>
              <a:t>Class 3A </a:t>
            </a:r>
            <a:endParaRPr b="1"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100"/>
              <a:t>San Salvo - Italy</a:t>
            </a:r>
            <a:endParaRPr b="1" sz="2100"/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8775" y="2571750"/>
            <a:ext cx="1762577" cy="1994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0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0"/>
          <p:cNvPicPr preferRelativeResize="0"/>
          <p:nvPr/>
        </p:nvPicPr>
        <p:blipFill rotWithShape="1">
          <a:blip r:embed="rId3">
            <a:alphaModFix/>
          </a:blip>
          <a:srcRect b="0" l="11467" r="440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/>
        </p:nvSpPr>
        <p:spPr>
          <a:xfrm>
            <a:off x="6981525" y="134125"/>
            <a:ext cx="1956600" cy="12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700">
                <a:solidFill>
                  <a:srgbClr val="FF0000"/>
                </a:solidFill>
              </a:rPr>
              <a:t>Class 3A </a:t>
            </a:r>
            <a:endParaRPr b="1" sz="27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700">
                <a:solidFill>
                  <a:srgbClr val="FF0000"/>
                </a:solidFill>
              </a:rPr>
              <a:t>San Salvo  Italy</a:t>
            </a:r>
            <a:endParaRPr b="1" sz="27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FA8DC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37327"/>
            <a:ext cx="9143999" cy="6018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8844" y="1791725"/>
            <a:ext cx="872706" cy="98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4">
            <a:off x="521375" y="4056755"/>
            <a:ext cx="1474097" cy="987538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27" name="Google Shape;12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0644" y="1791725"/>
            <a:ext cx="872706" cy="98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5894" y="1791725"/>
            <a:ext cx="872706" cy="98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7369" y="1791725"/>
            <a:ext cx="872706" cy="98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