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6" r:id="rId4"/>
    <p:sldId id="271" r:id="rId5"/>
    <p:sldId id="272" r:id="rId6"/>
    <p:sldId id="295" r:id="rId7"/>
    <p:sldId id="296" r:id="rId8"/>
    <p:sldId id="273" r:id="rId9"/>
    <p:sldId id="302" r:id="rId10"/>
    <p:sldId id="303" r:id="rId11"/>
    <p:sldId id="281" r:id="rId12"/>
    <p:sldId id="305" r:id="rId13"/>
    <p:sldId id="282" r:id="rId14"/>
    <p:sldId id="280" r:id="rId15"/>
    <p:sldId id="290" r:id="rId16"/>
    <p:sldId id="283" r:id="rId17"/>
    <p:sldId id="285" r:id="rId18"/>
    <p:sldId id="286" r:id="rId19"/>
    <p:sldId id="288" r:id="rId20"/>
    <p:sldId id="289" r:id="rId21"/>
    <p:sldId id="292" r:id="rId22"/>
    <p:sldId id="298" r:id="rId23"/>
    <p:sldId id="293" r:id="rId24"/>
    <p:sldId id="294" r:id="rId25"/>
    <p:sldId id="299" r:id="rId26"/>
    <p:sldId id="300" r:id="rId27"/>
    <p:sldId id="301" r:id="rId28"/>
    <p:sldId id="30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time_continue=32&amp;v=OXGo6DW6Tp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LnV7IkZU-OY&amp;t=109s" TargetMode="Externa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7.jpeg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7.jpeg"/><Relationship Id="rId7" Type="http://schemas.openxmlformats.org/officeDocument/2006/relationships/image" Target="../media/image2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2&amp;v=OXGo6DW6Tp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WF2ZHEDUm9g&amp;feature=youtu.b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911131" y="1078914"/>
            <a:ext cx="9755187" cy="3475372"/>
          </a:xfrm>
        </p:spPr>
        <p:txBody>
          <a:bodyPr>
            <a:noAutofit/>
          </a:bodyPr>
          <a:lstStyle/>
          <a:p>
            <a:r>
              <a:rPr lang="es-ES" sz="4400" dirty="0" smtClean="0"/>
              <a:t>Project k219 </a:t>
            </a:r>
            <a:br>
              <a:rPr lang="es-ES" sz="4400" dirty="0" smtClean="0"/>
            </a:br>
            <a:r>
              <a:rPr lang="es-ES" sz="4400" dirty="0" err="1" smtClean="0"/>
              <a:t>enineering</a:t>
            </a:r>
            <a:r>
              <a:rPr lang="es-ES" sz="4400" dirty="0" smtClean="0"/>
              <a:t> </a:t>
            </a:r>
            <a:r>
              <a:rPr lang="es-ES" sz="4400" dirty="0" err="1" smtClean="0"/>
              <a:t>energy</a:t>
            </a:r>
            <a:r>
              <a:rPr lang="es-ES" sz="4400" dirty="0" smtClean="0"/>
              <a:t> </a:t>
            </a:r>
            <a:r>
              <a:rPr lang="es-ES" sz="4400" dirty="0" err="1" smtClean="0"/>
              <a:t>vehicle</a:t>
            </a:r>
            <a:r>
              <a:rPr lang="es-ES" sz="4400" dirty="0" smtClean="0"/>
              <a:t> </a:t>
            </a:r>
            <a:br>
              <a:rPr lang="es-ES" sz="4400" dirty="0" smtClean="0"/>
            </a:br>
            <a:r>
              <a:rPr lang="es-ES" sz="4400" dirty="0" err="1" smtClean="0"/>
              <a:t>for</a:t>
            </a:r>
            <a:r>
              <a:rPr lang="es-ES" sz="4400" dirty="0" smtClean="0"/>
              <a:t> </a:t>
            </a:r>
            <a:r>
              <a:rPr lang="es-ES" sz="4400" dirty="0" err="1" smtClean="0"/>
              <a:t>european</a:t>
            </a:r>
            <a:r>
              <a:rPr lang="es-ES" sz="4400" dirty="0" smtClean="0"/>
              <a:t> </a:t>
            </a:r>
            <a:r>
              <a:rPr lang="es-ES" sz="4400" dirty="0" err="1" smtClean="0"/>
              <a:t>environment</a:t>
            </a:r>
            <a:r>
              <a:rPr lang="es-ES" sz="6600" dirty="0" smtClean="0"/>
              <a:t/>
            </a:r>
            <a:br>
              <a:rPr lang="es-ES" sz="6600" dirty="0" smtClean="0"/>
            </a:b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49194" y="3741031"/>
            <a:ext cx="9755187" cy="550333"/>
          </a:xfrm>
        </p:spPr>
        <p:txBody>
          <a:bodyPr/>
          <a:lstStyle/>
          <a:p>
            <a:r>
              <a:rPr lang="es-ES" dirty="0" err="1" smtClean="0"/>
              <a:t>Vocational</a:t>
            </a:r>
            <a:r>
              <a:rPr lang="es-ES" dirty="0" smtClean="0"/>
              <a:t> </a:t>
            </a:r>
            <a:r>
              <a:rPr lang="es-ES" dirty="0" err="1" smtClean="0"/>
              <a:t>trainning</a:t>
            </a:r>
            <a:r>
              <a:rPr lang="es-ES" dirty="0" smtClean="0"/>
              <a:t>/High </a:t>
            </a:r>
            <a:r>
              <a:rPr lang="es-ES" dirty="0" err="1" smtClean="0"/>
              <a:t>School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3974">
            <a:off x="427267" y="591334"/>
            <a:ext cx="4095305" cy="97381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33754" y="293077"/>
            <a:ext cx="11197248" cy="6682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5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3657587"/>
            <a:ext cx="11267587" cy="22391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err="1" smtClean="0"/>
              <a:t>during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course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done</a:t>
            </a:r>
            <a:br>
              <a:rPr lang="es-ES" dirty="0" smtClean="0"/>
            </a:br>
            <a:r>
              <a:rPr lang="es-ES" dirty="0" smtClean="0"/>
              <a:t>a </a:t>
            </a:r>
            <a:r>
              <a:rPr lang="es-ES" dirty="0" err="1" smtClean="0"/>
              <a:t>meeting</a:t>
            </a:r>
            <a:r>
              <a:rPr lang="es-ES" dirty="0" smtClean="0"/>
              <a:t> of </a:t>
            </a:r>
            <a:r>
              <a:rPr lang="es-ES" dirty="0" err="1" smtClean="0"/>
              <a:t>teachers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and </a:t>
            </a:r>
            <a:r>
              <a:rPr lang="es-ES" dirty="0" err="1" smtClean="0"/>
              <a:t>the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1ª </a:t>
            </a:r>
            <a:r>
              <a:rPr lang="es-ES" dirty="0" err="1" smtClean="0"/>
              <a:t>mobility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students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2825254"/>
            <a:ext cx="11267587" cy="22391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1ª Project Meeting </a:t>
            </a:r>
            <a:r>
              <a:rPr lang="es-ES" dirty="0" err="1" smtClean="0"/>
              <a:t>teachers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Falkenberg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(11-15 </a:t>
            </a:r>
            <a:r>
              <a:rPr lang="es-ES" dirty="0" err="1" smtClean="0"/>
              <a:t>september</a:t>
            </a:r>
            <a:r>
              <a:rPr lang="es-ES" dirty="0" smtClean="0"/>
              <a:t>)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79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uario\Desktop\20170912_150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2" y="183929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uario\Desktop\20170912_150143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07" y="183929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2778362"/>
            <a:ext cx="11267587" cy="22391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1ª </a:t>
            </a:r>
            <a:r>
              <a:rPr lang="es-ES" dirty="0" err="1" smtClean="0"/>
              <a:t>mobility</a:t>
            </a:r>
            <a:r>
              <a:rPr lang="es-ES" dirty="0" smtClean="0"/>
              <a:t> </a:t>
            </a:r>
            <a:r>
              <a:rPr lang="es-ES" dirty="0" err="1" smtClean="0"/>
              <a:t>students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caen </a:t>
            </a:r>
            <a:br>
              <a:rPr lang="es-ES" dirty="0" smtClean="0"/>
            </a:br>
            <a:r>
              <a:rPr lang="es-ES" dirty="0" smtClean="0"/>
              <a:t>(8-14 </a:t>
            </a:r>
            <a:r>
              <a:rPr lang="es-ES" dirty="0" err="1" smtClean="0"/>
              <a:t>november</a:t>
            </a:r>
            <a:r>
              <a:rPr lang="es-ES" dirty="0" smtClean="0"/>
              <a:t>)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dirty="0"/>
              <a:t> </a:t>
            </a:r>
            <a:endParaRPr lang="es-ES" dirty="0" smtClean="0"/>
          </a:p>
          <a:p>
            <a:pPr algn="ctr"/>
            <a:endParaRPr lang="es-ES" sz="2800" dirty="0">
              <a:solidFill>
                <a:schemeClr val="tx1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algn="ctr"/>
            <a:r>
              <a:rPr lang="es-ES" sz="3900" dirty="0" smtClean="0">
                <a:solidFill>
                  <a:schemeClr val="tx1"/>
                </a:solidFill>
                <a:latin typeface="+mj-lt"/>
                <a:cs typeface="Calibri" pitchFamily="34" charset="0"/>
                <a:hlinkClick r:id="rId4"/>
              </a:rPr>
              <a:t>Erasmus</a:t>
            </a:r>
            <a:r>
              <a:rPr lang="es-ES" sz="3900" dirty="0">
                <a:solidFill>
                  <a:schemeClr val="tx1"/>
                </a:solidFill>
                <a:latin typeface="+mj-lt"/>
                <a:cs typeface="Calibri" pitchFamily="34" charset="0"/>
                <a:hlinkClick r:id="rId4"/>
              </a:rPr>
              <a:t>+ EEVEE Project 1st </a:t>
            </a:r>
            <a:r>
              <a:rPr lang="es-ES" sz="3900" dirty="0" err="1">
                <a:solidFill>
                  <a:schemeClr val="tx1"/>
                </a:solidFill>
                <a:latin typeface="+mj-lt"/>
                <a:cs typeface="Calibri" pitchFamily="34" charset="0"/>
                <a:hlinkClick r:id="rId4"/>
              </a:rPr>
              <a:t>mobility</a:t>
            </a:r>
            <a:r>
              <a:rPr lang="es-ES" sz="3900" dirty="0">
                <a:solidFill>
                  <a:schemeClr val="tx1"/>
                </a:solidFill>
                <a:latin typeface="+mj-lt"/>
                <a:cs typeface="Calibri" pitchFamily="34" charset="0"/>
                <a:hlinkClick r:id="rId4"/>
              </a:rPr>
              <a:t> in France</a:t>
            </a:r>
            <a:endParaRPr lang="es-ES" sz="39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8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3294174"/>
            <a:ext cx="11267587" cy="22391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And </a:t>
            </a:r>
            <a:r>
              <a:rPr lang="es-ES" dirty="0" err="1" smtClean="0"/>
              <a:t>now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 </a:t>
            </a:r>
            <a:br>
              <a:rPr lang="es-ES" dirty="0" smtClean="0"/>
            </a:br>
            <a:r>
              <a:rPr lang="es-ES" dirty="0" smtClean="0"/>
              <a:t>2ª </a:t>
            </a:r>
            <a:r>
              <a:rPr lang="es-ES" dirty="0" err="1" smtClean="0"/>
              <a:t>mobility</a:t>
            </a:r>
            <a:r>
              <a:rPr lang="es-ES" dirty="0" smtClean="0"/>
              <a:t> </a:t>
            </a:r>
            <a:r>
              <a:rPr lang="es-ES" dirty="0" err="1" smtClean="0"/>
              <a:t>students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in </a:t>
            </a:r>
            <a:r>
              <a:rPr lang="es-ES" dirty="0" err="1" smtClean="0"/>
              <a:t>sevilla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(8-13 </a:t>
            </a:r>
            <a:r>
              <a:rPr lang="es-ES" dirty="0" err="1" smtClean="0"/>
              <a:t>february</a:t>
            </a:r>
            <a:r>
              <a:rPr lang="es-ES" dirty="0" smtClean="0"/>
              <a:t>)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60585" y="2158448"/>
            <a:ext cx="93901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 </a:t>
            </a:r>
            <a:endParaRPr lang="es-ES" sz="6600" dirty="0" smtClean="0"/>
          </a:p>
          <a:p>
            <a:pPr algn="ctr"/>
            <a:r>
              <a:rPr lang="es-ES" sz="6600" dirty="0" smtClean="0"/>
              <a:t> </a:t>
            </a:r>
            <a:r>
              <a:rPr lang="es-ES" sz="6600" dirty="0" err="1" smtClean="0"/>
              <a:t>But</a:t>
            </a:r>
            <a:r>
              <a:rPr lang="es-ES" sz="6600" dirty="0" smtClean="0"/>
              <a:t> </a:t>
            </a:r>
            <a:r>
              <a:rPr lang="es-ES" sz="6600" dirty="0" err="1" smtClean="0"/>
              <a:t>you</a:t>
            </a:r>
            <a:r>
              <a:rPr lang="es-ES" sz="6600" dirty="0" smtClean="0"/>
              <a:t> </a:t>
            </a:r>
            <a:r>
              <a:rPr lang="es-ES" sz="6600" dirty="0" err="1" smtClean="0"/>
              <a:t>must</a:t>
            </a:r>
            <a:r>
              <a:rPr lang="es-ES" sz="6600" dirty="0" smtClean="0"/>
              <a:t> </a:t>
            </a:r>
            <a:r>
              <a:rPr lang="es-ES" sz="6600" dirty="0" err="1" smtClean="0"/>
              <a:t>know</a:t>
            </a:r>
            <a:r>
              <a:rPr lang="es-ES" sz="6600" dirty="0" smtClean="0"/>
              <a:t> </a:t>
            </a:r>
            <a:r>
              <a:rPr lang="es-ES" sz="6600" dirty="0" err="1" smtClean="0"/>
              <a:t>where</a:t>
            </a:r>
            <a:r>
              <a:rPr lang="es-ES" sz="6600" dirty="0" smtClean="0"/>
              <a:t> </a:t>
            </a:r>
          </a:p>
          <a:p>
            <a:pPr algn="ctr"/>
            <a:r>
              <a:rPr lang="es-ES" sz="6600" dirty="0" err="1" smtClean="0"/>
              <a:t>we</a:t>
            </a:r>
            <a:r>
              <a:rPr lang="es-ES" sz="6600" dirty="0" smtClean="0"/>
              <a:t> are </a:t>
            </a:r>
          </a:p>
          <a:p>
            <a:pPr algn="ctr"/>
            <a:endParaRPr lang="es-ES" sz="2400" dirty="0"/>
          </a:p>
          <a:p>
            <a:pPr algn="ctr"/>
            <a:r>
              <a:rPr lang="es-ES" sz="3600" dirty="0" err="1" smtClean="0">
                <a:hlinkClick r:id="rId5"/>
              </a:rPr>
              <a:t>Visiting</a:t>
            </a:r>
            <a:r>
              <a:rPr lang="es-ES" sz="3600" dirty="0" smtClean="0">
                <a:hlinkClick r:id="rId5"/>
              </a:rPr>
              <a:t> Sevilla</a:t>
            </a:r>
            <a:endParaRPr lang="es-ES" sz="3600" dirty="0"/>
          </a:p>
          <a:p>
            <a:endParaRPr lang="es-ES" sz="2400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77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00347" y="2111556"/>
            <a:ext cx="101067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 </a:t>
            </a:r>
            <a:endParaRPr lang="es-ES" sz="6600" dirty="0" smtClean="0"/>
          </a:p>
          <a:p>
            <a:pPr algn="ctr"/>
            <a:r>
              <a:rPr lang="en-US" sz="6600" dirty="0" smtClean="0"/>
              <a:t>Who </a:t>
            </a:r>
            <a:r>
              <a:rPr lang="en-US" sz="6600" dirty="0"/>
              <a:t>are the students participating in </a:t>
            </a:r>
            <a:r>
              <a:rPr lang="en-US" sz="6600" dirty="0" smtClean="0"/>
              <a:t>this mobility?</a:t>
            </a:r>
            <a:endParaRPr lang="es-ES" sz="6600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65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04377"/>
              </p:ext>
            </p:extLst>
          </p:nvPr>
        </p:nvGraphicFramePr>
        <p:xfrm>
          <a:off x="2032000" y="2489839"/>
          <a:ext cx="812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Arias Herreros,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Diego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Antonio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Astola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Macías,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Germán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Ballesteros </a:t>
                      </a:r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Liébanes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Marta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Barroso Sánchez,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Francisco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Bersabé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Delgado,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Francisco Javier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Castrejón Rebollo,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Alberto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Fernández Navarro,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Alejandro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González Carvajal, Amalia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018342" y="1654151"/>
            <a:ext cx="812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Spanish</a:t>
            </a:r>
            <a:r>
              <a:rPr lang="es-ES" sz="3200" dirty="0" smtClean="0"/>
              <a:t> </a:t>
            </a:r>
            <a:r>
              <a:rPr lang="es-ES" sz="3200" dirty="0" err="1" smtClean="0"/>
              <a:t>Team</a:t>
            </a:r>
            <a:endParaRPr lang="es-ES" sz="3200" dirty="0"/>
          </a:p>
        </p:txBody>
      </p:sp>
      <p:pic>
        <p:nvPicPr>
          <p:cNvPr id="16" name="1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78" y="2576396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1" y="2576396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65" y="2576396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96" y="2576396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78" y="4308284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20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1" y="4308284"/>
            <a:ext cx="118745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65" y="4290700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2 Imagen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96" y="4290700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uario\Desktop\FRa\Logo colegios\e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81" y="1676538"/>
            <a:ext cx="80930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91502"/>
              </p:ext>
            </p:extLst>
          </p:nvPr>
        </p:nvGraphicFramePr>
        <p:xfrm>
          <a:off x="2032000" y="2489839"/>
          <a:ext cx="812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Naranjo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Muñoz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Jaime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Quintero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Sanz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Sergio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Román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Villa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Brian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Soria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Sánchez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Jorge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Torregrosa</a:t>
                      </a:r>
                      <a:r>
                        <a:rPr lang="es-E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Domínguez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Ángel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992924" y="1641233"/>
            <a:ext cx="81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Spanish</a:t>
            </a:r>
            <a:r>
              <a:rPr lang="es-ES" sz="3200" dirty="0" smtClean="0"/>
              <a:t> </a:t>
            </a:r>
            <a:r>
              <a:rPr lang="es-ES" sz="3200" dirty="0" err="1" smtClean="0"/>
              <a:t>Team</a:t>
            </a:r>
            <a:r>
              <a:rPr lang="es-ES" sz="3200" dirty="0" smtClean="0"/>
              <a:t> </a:t>
            </a:r>
            <a:endParaRPr lang="es-ES" sz="3200" dirty="0"/>
          </a:p>
        </p:txBody>
      </p:sp>
      <p:pic>
        <p:nvPicPr>
          <p:cNvPr id="14" name="1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78" y="2523697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36" y="2512083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23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65" y="2459220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91" y="2459220"/>
            <a:ext cx="118745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78" y="4308284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Usuario\Desktop\FRa\Logo colegios\e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81" y="1676538"/>
            <a:ext cx="80930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59971"/>
              </p:ext>
            </p:extLst>
          </p:nvPr>
        </p:nvGraphicFramePr>
        <p:xfrm>
          <a:off x="2032000" y="2489839"/>
          <a:ext cx="812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Demey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Théo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Dubosq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Valentin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Hebért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Benjamin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Marcadet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Pierre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Renaud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Fréderic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Sauer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Romain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016369" y="1641233"/>
            <a:ext cx="814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French </a:t>
            </a:r>
            <a:r>
              <a:rPr lang="es-ES" sz="3200" dirty="0" err="1" smtClean="0"/>
              <a:t>Team</a:t>
            </a:r>
            <a:endParaRPr lang="es-ES" sz="3200" dirty="0"/>
          </a:p>
        </p:txBody>
      </p:sp>
      <p:pic>
        <p:nvPicPr>
          <p:cNvPr id="14" name="1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08" y="2523697"/>
            <a:ext cx="95758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53" y="2523697"/>
            <a:ext cx="87820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23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12" y="2523697"/>
            <a:ext cx="98234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51" y="2523697"/>
            <a:ext cx="106553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40" y="4375606"/>
            <a:ext cx="104711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26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85" y="4290700"/>
            <a:ext cx="9931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uario\Desktop\FRa\Logo colegios\f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1663620"/>
            <a:ext cx="8093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8584" y="316523"/>
            <a:ext cx="7422417" cy="117744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  </a:t>
            </a:r>
            <a:r>
              <a:rPr lang="es-ES" dirty="0" err="1" smtClean="0"/>
              <a:t>project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partners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2739" y="1531503"/>
            <a:ext cx="11343186" cy="3980706"/>
          </a:xfrm>
        </p:spPr>
        <p:txBody>
          <a:bodyPr>
            <a:normAutofit/>
          </a:bodyPr>
          <a:lstStyle/>
          <a:p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96" y="1706898"/>
            <a:ext cx="4095305" cy="973819"/>
          </a:xfrm>
          <a:prstGeom prst="rect">
            <a:avLst/>
          </a:prstGeom>
        </p:spPr>
      </p:pic>
      <p:pic>
        <p:nvPicPr>
          <p:cNvPr id="2052" name="Picture 4" descr="C:\Users\Usuario\Desktop\Para colegio\logo limon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42" y="3619316"/>
            <a:ext cx="316816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10" name="Picture 2" descr="C:\Users\Usuario\Desktop\mapa-mudo-europa-FRANCI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493967"/>
            <a:ext cx="47625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de logo erasmus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71670"/>
            <a:ext cx="3444928" cy="9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uario\Desktop\FRa\Logo colegios\10388211_1015864831762221_299440371577633348_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2892484"/>
            <a:ext cx="2351943" cy="235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18265"/>
              </p:ext>
            </p:extLst>
          </p:nvPr>
        </p:nvGraphicFramePr>
        <p:xfrm>
          <a:off x="2032000" y="2489839"/>
          <a:ext cx="8128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Båth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Emma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Dahlberg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Ebba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Edeman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Pontus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Larsson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Joel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Nilsson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Alfred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s-E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Qvarnström</a:t>
                      </a:r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Kenny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Valeisa</a:t>
                      </a: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Lukas</a:t>
                      </a:r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kern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endParaRPr lang="es-E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028092" y="1641233"/>
            <a:ext cx="811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Swedish</a:t>
            </a:r>
            <a:r>
              <a:rPr lang="es-ES" sz="3200" dirty="0" smtClean="0"/>
              <a:t> </a:t>
            </a:r>
            <a:r>
              <a:rPr lang="es-ES" sz="3200" dirty="0" err="1" smtClean="0"/>
              <a:t>Team</a:t>
            </a:r>
            <a:r>
              <a:rPr lang="es-ES" sz="3200" dirty="0" smtClean="0"/>
              <a:t> </a:t>
            </a:r>
            <a:endParaRPr lang="es-ES" sz="3200" dirty="0"/>
          </a:p>
        </p:txBody>
      </p:sp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43" y="2523697"/>
            <a:ext cx="105791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85" y="2547252"/>
            <a:ext cx="114808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67" y="2547252"/>
            <a:ext cx="102933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586" y="2523697"/>
            <a:ext cx="99695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08" y="4595500"/>
            <a:ext cx="100774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72" y="4489992"/>
            <a:ext cx="106870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2" y="4489992"/>
            <a:ext cx="10185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Usuario\Desktop\FRa\Logo colegios\s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59" y="1649093"/>
            <a:ext cx="86281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048000" y="2158448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/>
              <a:t> </a:t>
            </a:r>
            <a:endParaRPr lang="es-ES" sz="6600" dirty="0" smtClean="0"/>
          </a:p>
          <a:p>
            <a:pPr algn="ctr"/>
            <a:r>
              <a:rPr lang="es-ES" sz="6600" dirty="0" err="1" smtClean="0"/>
              <a:t>Who</a:t>
            </a:r>
            <a:r>
              <a:rPr lang="es-ES" sz="6600" dirty="0" smtClean="0"/>
              <a:t> are </a:t>
            </a:r>
            <a:r>
              <a:rPr lang="es-ES" sz="6600" dirty="0" err="1" smtClean="0"/>
              <a:t>the</a:t>
            </a:r>
            <a:r>
              <a:rPr lang="es-ES" sz="6600" dirty="0" smtClean="0"/>
              <a:t> host </a:t>
            </a:r>
            <a:r>
              <a:rPr lang="es-ES" sz="6600" dirty="0" err="1" smtClean="0"/>
              <a:t>families</a:t>
            </a:r>
            <a:r>
              <a:rPr lang="es-ES" sz="6600" dirty="0" smtClean="0"/>
              <a:t> ?</a:t>
            </a:r>
            <a:endParaRPr lang="es-ES" sz="6600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20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56491" y="1783312"/>
            <a:ext cx="105624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Alberto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Castrejón/ Alfred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Nilsson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		Francisco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Javir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Bersabé</a:t>
            </a:r>
            <a:r>
              <a:rPr lang="es-ES" dirty="0">
                <a:latin typeface="Calibri" pitchFamily="34" charset="0"/>
                <a:cs typeface="Calibri" pitchFamily="34" charset="0"/>
              </a:rPr>
              <a:t>/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Pontus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Edeman</a:t>
            </a:r>
            <a:endParaRPr lang="es-ES" dirty="0">
              <a:latin typeface="Calibri" pitchFamily="34" charset="0"/>
              <a:cs typeface="Calibri" pitchFamily="34" charset="0"/>
            </a:endParaRPr>
          </a:p>
          <a:p>
            <a:endParaRPr lang="es-ES" dirty="0">
              <a:latin typeface="Calibri" pitchFamily="34" charset="0"/>
              <a:cs typeface="Calibri" pitchFamily="34" charset="0"/>
            </a:endParaRPr>
          </a:p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Alejandro Fernández/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Valentin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Dubosq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	German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Astola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 Joel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Larsson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s-ES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Amalia </a:t>
            </a:r>
            <a:r>
              <a:rPr lang="es-ES" dirty="0">
                <a:latin typeface="Calibri" pitchFamily="34" charset="0"/>
                <a:cs typeface="Calibri" pitchFamily="34" charset="0"/>
              </a:rPr>
              <a:t>González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Ebba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Dahlberg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		</a:t>
            </a:r>
            <a:r>
              <a:rPr lang="es-ES" dirty="0">
                <a:latin typeface="Calibri" pitchFamily="34" charset="0"/>
                <a:cs typeface="Calibri" pitchFamily="34" charset="0"/>
              </a:rPr>
              <a:t>Jaime Naranjo /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Benjamin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Hébert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Ángel </a:t>
            </a:r>
            <a:r>
              <a:rPr lang="es-ES" dirty="0">
                <a:latin typeface="Calibri" pitchFamily="34" charset="0"/>
                <a:cs typeface="Calibri" pitchFamily="34" charset="0"/>
              </a:rPr>
              <a:t>Torregrosa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Théo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Demey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		</a:t>
            </a:r>
            <a:r>
              <a:rPr lang="es-ES" dirty="0">
                <a:latin typeface="Calibri" pitchFamily="34" charset="0"/>
                <a:cs typeface="Calibri" pitchFamily="34" charset="0"/>
              </a:rPr>
              <a:t>Jorge Soria / Kenny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Qvarnström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s-ES" dirty="0">
              <a:latin typeface="Calibri" pitchFamily="34" charset="0"/>
              <a:cs typeface="Calibri" pitchFamily="34" charset="0"/>
            </a:endParaRPr>
          </a:p>
          <a:p>
            <a:r>
              <a:rPr lang="es-ES" dirty="0">
                <a:latin typeface="Calibri" pitchFamily="34" charset="0"/>
                <a:cs typeface="Calibri" pitchFamily="34" charset="0"/>
              </a:rPr>
              <a:t>Brian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Roman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s-ES" dirty="0">
                <a:latin typeface="Calibri" pitchFamily="34" charset="0"/>
                <a:cs typeface="Calibri" pitchFamily="34" charset="0"/>
              </a:rPr>
              <a:t>Pierre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Marcadet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		</a:t>
            </a:r>
            <a:r>
              <a:rPr lang="es-ES" dirty="0">
                <a:latin typeface="Calibri" pitchFamily="34" charset="0"/>
                <a:cs typeface="Calibri" pitchFamily="34" charset="0"/>
              </a:rPr>
              <a:t> Marta Ballesteros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 </a:t>
            </a:r>
            <a:r>
              <a:rPr lang="es-ES" dirty="0">
                <a:latin typeface="Calibri" pitchFamily="34" charset="0"/>
                <a:cs typeface="Calibri" pitchFamily="34" charset="0"/>
              </a:rPr>
              <a:t>Emma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Båth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s-ES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Diego </a:t>
            </a:r>
            <a:r>
              <a:rPr lang="es-ES" dirty="0">
                <a:latin typeface="Calibri" pitchFamily="34" charset="0"/>
                <a:cs typeface="Calibri" pitchFamily="34" charset="0"/>
              </a:rPr>
              <a:t>Antonio Arias 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/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Frédéric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Renaud</a:t>
            </a:r>
            <a:r>
              <a:rPr lang="es-ES" dirty="0">
                <a:latin typeface="Calibri" pitchFamily="34" charset="0"/>
                <a:cs typeface="Calibri" pitchFamily="34" charset="0"/>
              </a:rPr>
              <a:t> 	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		Sergio Quintero /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Romain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 smtClean="0">
                <a:latin typeface="Calibri" pitchFamily="34" charset="0"/>
                <a:cs typeface="Calibri" pitchFamily="34" charset="0"/>
              </a:rPr>
              <a:t>Sauner</a:t>
            </a:r>
            <a:r>
              <a:rPr lang="es-ES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endParaRPr lang="es-ES" dirty="0">
              <a:latin typeface="Calibri" pitchFamily="34" charset="0"/>
              <a:cs typeface="Calibri" pitchFamily="34" charset="0"/>
            </a:endParaRPr>
          </a:p>
          <a:p>
            <a:r>
              <a:rPr lang="es-ES" dirty="0">
                <a:latin typeface="Calibri" pitchFamily="34" charset="0"/>
                <a:cs typeface="Calibri" pitchFamily="34" charset="0"/>
              </a:rPr>
              <a:t>Francisco Barroso/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Lukas</a:t>
            </a:r>
            <a:r>
              <a:rPr lang="es-ES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>
                <a:latin typeface="Calibri" pitchFamily="34" charset="0"/>
                <a:cs typeface="Calibri" pitchFamily="34" charset="0"/>
              </a:rPr>
              <a:t>Valeisa</a:t>
            </a:r>
            <a:endParaRPr lang="es-ES" dirty="0" smtClean="0">
              <a:latin typeface="Calibri" pitchFamily="34" charset="0"/>
              <a:cs typeface="Calibri" pitchFamily="34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70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285999" y="2158448"/>
            <a:ext cx="71979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 </a:t>
            </a:r>
            <a:r>
              <a:rPr lang="es-ES" sz="6600" dirty="0" err="1" smtClean="0"/>
              <a:t>What</a:t>
            </a:r>
            <a:r>
              <a:rPr lang="es-ES" sz="6600" dirty="0" smtClean="0"/>
              <a:t> </a:t>
            </a:r>
            <a:r>
              <a:rPr lang="es-ES" sz="6600" dirty="0" err="1" smtClean="0"/>
              <a:t>is</a:t>
            </a:r>
            <a:r>
              <a:rPr lang="es-ES" sz="6600" dirty="0" smtClean="0"/>
              <a:t> </a:t>
            </a:r>
          </a:p>
          <a:p>
            <a:pPr algn="ctr"/>
            <a:r>
              <a:rPr lang="es-ES" sz="6600" dirty="0" err="1" smtClean="0"/>
              <a:t>the</a:t>
            </a:r>
            <a:r>
              <a:rPr lang="es-ES" sz="6600" dirty="0" smtClean="0"/>
              <a:t> </a:t>
            </a:r>
            <a:r>
              <a:rPr lang="es-ES" sz="6600" dirty="0" err="1" smtClean="0"/>
              <a:t>program</a:t>
            </a:r>
            <a:r>
              <a:rPr lang="es-ES" sz="6600" dirty="0" smtClean="0"/>
              <a:t> </a:t>
            </a:r>
          </a:p>
          <a:p>
            <a:pPr algn="ctr"/>
            <a:r>
              <a:rPr lang="es-ES" sz="6600" dirty="0" smtClean="0"/>
              <a:t>in Sevilla?</a:t>
            </a:r>
            <a:endParaRPr lang="es-ES" sz="6600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77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86154" y="1525406"/>
            <a:ext cx="105209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Wednesday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, 7th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February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Partner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’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arrival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13;30 		French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will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arrive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school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18;00 	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Swedish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will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arrive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school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Thursday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, 8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February</a:t>
            </a:r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8;30-9;30	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Welcome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Director and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School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presentations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“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Spanish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team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Swedish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French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K2” 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        	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Presentation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of 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program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9;30-11;00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: Ice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breaking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activities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         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Teachers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: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First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Meeting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visit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School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11;00-11;30	Break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11;30-14;00 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Mathematics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1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            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2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14;00-15;30	Lunch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break at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restaurant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15;30-17;30   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Mathematics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2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1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17;30-19;30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Visit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Seville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teachers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Visit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viewpoint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of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“Setas”)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400" dirty="0"/>
              <a:t>	</a:t>
            </a:r>
            <a:r>
              <a:rPr lang="es-ES" sz="1400" dirty="0" smtClean="0"/>
              <a:t>	         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925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86154" y="1525406"/>
            <a:ext cx="105209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Friday, 9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st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February</a:t>
            </a:r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endParaRPr lang="es-ES" sz="1600" b="1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8;20-8;30	 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Welcome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8;30-11;00 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: Sport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activities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visit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school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Teachers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: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Second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Meeting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(8;30-10;00)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11;00-11;30	Break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11;30-14;00 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Second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1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Third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14;00-15;30	Lunch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break at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restaurant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15;30-17;30   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Second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Third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Saturday</a:t>
            </a:r>
            <a:r>
              <a:rPr lang="es-ES" sz="16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10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February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Cultural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tour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Seville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; Alcázar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10:00),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Spain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Square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, María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Luisa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Park and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Boat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trip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on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Guadalquivir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river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(16:00)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          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86154" y="1525406"/>
            <a:ext cx="105209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endParaRPr lang="es-ES" sz="1600" b="1" dirty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Sunday</a:t>
            </a:r>
            <a:r>
              <a:rPr lang="es-ES" sz="1600" b="1" dirty="0">
                <a:latin typeface="Calibri" pitchFamily="34" charset="0"/>
                <a:cs typeface="Calibri" pitchFamily="34" charset="0"/>
              </a:rPr>
              <a:t>, 11 </a:t>
            </a:r>
            <a:r>
              <a:rPr lang="es-ES" sz="1600" b="1" dirty="0" err="1">
                <a:latin typeface="Calibri" pitchFamily="34" charset="0"/>
                <a:cs typeface="Calibri" pitchFamily="34" charset="0"/>
              </a:rPr>
              <a:t>st</a:t>
            </a:r>
            <a:r>
              <a:rPr lang="es-E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latin typeface="Calibri" pitchFamily="34" charset="0"/>
                <a:cs typeface="Calibri" pitchFamily="34" charset="0"/>
              </a:rPr>
              <a:t>February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>
                <a:latin typeface="Calibri" pitchFamily="34" charset="0"/>
                <a:cs typeface="Calibri" pitchFamily="34" charset="0"/>
              </a:rPr>
              <a:t>	</a:t>
            </a:r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by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their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host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families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Monday</a:t>
            </a:r>
            <a:r>
              <a:rPr lang="es-ES" sz="1600" b="1" dirty="0">
                <a:latin typeface="Calibri" pitchFamily="34" charset="0"/>
                <a:cs typeface="Calibri" pitchFamily="34" charset="0"/>
              </a:rPr>
              <a:t>, 12 </a:t>
            </a:r>
            <a:r>
              <a:rPr lang="es-ES" sz="1600" b="1" dirty="0" err="1">
                <a:latin typeface="Calibri" pitchFamily="34" charset="0"/>
                <a:cs typeface="Calibri" pitchFamily="34" charset="0"/>
              </a:rPr>
              <a:t>nd</a:t>
            </a:r>
            <a:r>
              <a:rPr lang="es-E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latin typeface="Calibri" pitchFamily="34" charset="0"/>
                <a:cs typeface="Calibri" pitchFamily="34" charset="0"/>
              </a:rPr>
              <a:t>February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8;20-8;30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 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Welcome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8;30-11;00 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Second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Mathematics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1 and 2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11;00-11;30	Break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11;30-14;00  	Meeting: Electric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Vehicles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(BMW, Nissan and Volkswagen)  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14;00-15;30	Lunch break at restaurant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15;30-17;30    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Fourth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Technical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activity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workshops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1 and 2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) Final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Technical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Teachers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Third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Meeting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(15;30-17;00)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17;30-20;00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Games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official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snack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/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dinner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school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with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and host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families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          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86154" y="1525406"/>
            <a:ext cx="105209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Tuesday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, 13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rd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latin typeface="Calibri" pitchFamily="34" charset="0"/>
                <a:cs typeface="Calibri" pitchFamily="34" charset="0"/>
              </a:rPr>
              <a:t>February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8;20-8;30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 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Welcome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8;30-10;00 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: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Documentary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videos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pictures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preparations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Teachers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Third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Meeting  (15;30-17;00)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10;00-11;00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Showing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’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documentary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videos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pictures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Group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picture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11;00-11;30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	Break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11;30-14;00  	Meeting: Repsol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autogas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efficient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vehicles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14;00-15;30	Lunch break at restaurant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15;30-17;30    	Meeting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Evaluation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Closing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sesión </a:t>
            </a:r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Wednesdary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, 14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es-E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 smtClean="0">
                <a:latin typeface="Calibri" pitchFamily="34" charset="0"/>
                <a:cs typeface="Calibri" pitchFamily="34" charset="0"/>
              </a:rPr>
              <a:t>Frebuary</a:t>
            </a:r>
            <a:endParaRPr lang="es-ES" sz="1600" b="1" dirty="0" smtClean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Partner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students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departure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	In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airport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; French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; 9,15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a.m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since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Sevilla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			In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school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Swedish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team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; 14;25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p.m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  <a:cs typeface="Calibri" pitchFamily="34" charset="0"/>
              </a:rPr>
              <a:t>since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Málaga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endParaRPr lang="es-E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	          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>
            <a:hlinkClick r:id="rId3"/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79231" y="2158448"/>
            <a:ext cx="107617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/>
              <a:t>And </a:t>
            </a:r>
            <a:r>
              <a:rPr lang="en-US" sz="6600" dirty="0"/>
              <a:t>when it </a:t>
            </a:r>
            <a:r>
              <a:rPr lang="en-US" sz="6600" dirty="0" smtClean="0"/>
              <a:t>finished</a:t>
            </a:r>
          </a:p>
          <a:p>
            <a:pPr algn="ctr"/>
            <a:r>
              <a:rPr lang="en-US" sz="6600" dirty="0" smtClean="0"/>
              <a:t>destination </a:t>
            </a:r>
            <a:r>
              <a:rPr lang="en-US" sz="6600" dirty="0"/>
              <a:t>to </a:t>
            </a:r>
            <a:r>
              <a:rPr lang="en-US" sz="6600" dirty="0" err="1"/>
              <a:t>Falkenberg</a:t>
            </a:r>
            <a:r>
              <a:rPr lang="es-ES" sz="6600" dirty="0" smtClean="0"/>
              <a:t>  </a:t>
            </a:r>
            <a:endParaRPr lang="es-ES" sz="6600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91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10394707" cy="1078523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_tradnl" sz="3200" dirty="0" smtClean="0"/>
              <a:t>“</a:t>
            </a:r>
            <a:r>
              <a:rPr lang="es-ES_tradnl" sz="3200" dirty="0" err="1" smtClean="0"/>
              <a:t>Institut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Lemonnier</a:t>
            </a:r>
            <a:r>
              <a:rPr lang="es-ES_tradnl" sz="3200" dirty="0" smtClean="0"/>
              <a:t>“</a:t>
            </a:r>
            <a:endParaRPr lang="es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87815" y="1535723"/>
            <a:ext cx="6478109" cy="3976485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6148" name="Picture 4" descr="Resultado de imagen de institut lemonnier ca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3" y="1477840"/>
            <a:ext cx="4843844" cy="41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09" y="1535723"/>
            <a:ext cx="54102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10394707" cy="1078523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_tradnl" sz="3200" dirty="0" smtClean="0"/>
              <a:t>“</a:t>
            </a:r>
            <a:r>
              <a:rPr lang="es-ES_tradnl" sz="3200" dirty="0" err="1" smtClean="0"/>
              <a:t>gymnasieskola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falkenberg</a:t>
            </a:r>
            <a:r>
              <a:rPr lang="es-ES_tradnl" sz="3200" dirty="0" smtClean="0"/>
              <a:t>“ </a:t>
            </a:r>
            <a:endParaRPr lang="es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87815" y="1535723"/>
            <a:ext cx="6478109" cy="3976485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1026" name="Picture 2" descr="C:\Users\Usuario\Desktop\reunion k2\250px-Falkenbergs_gymnasiesk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1" y="1314059"/>
            <a:ext cx="5389965" cy="40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reunion k2\800px-Falkenberg_Tullb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3" y="1314059"/>
            <a:ext cx="5404339" cy="40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10394707" cy="1078523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_tradnl" sz="3200" dirty="0"/>
              <a:t> </a:t>
            </a:r>
            <a:r>
              <a:rPr lang="es-ES_tradnl" sz="3200" dirty="0" smtClean="0"/>
              <a:t>“salesianos santísima trinidad“ </a:t>
            </a:r>
            <a:endParaRPr lang="es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87815" y="1535723"/>
            <a:ext cx="6478109" cy="3976485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4" name="Picture 2" descr="C:\Users\Usuario\Desktop\reunion k2\s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8" y="1160584"/>
            <a:ext cx="3088305" cy="411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uario\Desktop\reunion k2\1_BUHAIRA_CONSULTING_FOTO-kFWB--510x286@a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29" y="1281325"/>
            <a:ext cx="7122928" cy="399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466" y="1840522"/>
            <a:ext cx="11267587" cy="223910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Salesianos trinidad</a:t>
            </a:r>
            <a:r>
              <a:rPr lang="en-US" dirty="0" smtClean="0"/>
              <a:t> </a:t>
            </a:r>
            <a:r>
              <a:rPr lang="en-US" dirty="0"/>
              <a:t>celebrates its 125th anniversary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685801" y="3402300"/>
            <a:ext cx="10394707" cy="1639614"/>
          </a:xfrm>
        </p:spPr>
        <p:txBody>
          <a:bodyPr>
            <a:normAutofit/>
          </a:bodyPr>
          <a:lstStyle/>
          <a:p>
            <a:pPr algn="ctr"/>
            <a:endParaRPr lang="en-US" sz="3600" dirty="0" smtClean="0">
              <a:solidFill>
                <a:schemeClr val="tx1"/>
              </a:solidFill>
              <a:hlinkClick r:id="rId4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+mj-lt"/>
                <a:cs typeface="Calibri" pitchFamily="34" charset="0"/>
                <a:hlinkClick r:id="rId4"/>
              </a:rPr>
              <a:t>We show you a little history of our school</a:t>
            </a:r>
            <a:endParaRPr lang="en-US" sz="3600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ctr"/>
            <a:endParaRPr lang="es-E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1500556"/>
            <a:ext cx="11267587" cy="80889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>
                <a:cs typeface="Calibri" pitchFamily="34" charset="0"/>
              </a:rPr>
              <a:t>project</a:t>
            </a:r>
            <a:r>
              <a:rPr lang="es-ES" dirty="0">
                <a:cs typeface="Calibri" pitchFamily="34" charset="0"/>
              </a:rPr>
              <a:t> </a:t>
            </a:r>
            <a:r>
              <a:rPr lang="es-ES" dirty="0" err="1">
                <a:cs typeface="Calibri" pitchFamily="34" charset="0"/>
              </a:rPr>
              <a:t>objectives</a:t>
            </a:r>
            <a:r>
              <a:rPr lang="es-ES" dirty="0">
                <a:cs typeface="Calibri" pitchFamily="34" charset="0"/>
              </a:rPr>
              <a:t>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0621" y="2321170"/>
            <a:ext cx="11085278" cy="4243754"/>
          </a:xfrm>
        </p:spPr>
        <p:txBody>
          <a:bodyPr>
            <a:noAutofit/>
          </a:bodyPr>
          <a:lstStyle/>
          <a:p>
            <a:pPr lvl="1"/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The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EEVEE project is based on the design and construction of an electric vehicle betting on an energy act for the environment.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It will be carried out by the three partner schools of France, Spain and Sweden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with students of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high school and vocational training students.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This design and manufacture of the vehicle is aimed simultaneously at interlacing numerous subjects of different educational stages such as vocational training and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high school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such as purely technical, with mathematics and humanities.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The European project will provide students with skills and competences in the profile of their studies.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develop in another language.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greater autonomy and will work as a team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YOU WILL EXTEND YOUR EUROPEAN VISION </a:t>
            </a:r>
            <a:endParaRPr lang="es-ES" sz="1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1840523"/>
            <a:ext cx="11267587" cy="43375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PROJECT </a:t>
            </a:r>
            <a:r>
              <a:rPr lang="es-ES" dirty="0" err="1"/>
              <a:t>schedule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0621" y="2309447"/>
            <a:ext cx="11085278" cy="4267200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project begins on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 September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2017 and ends on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31 August 2020</a:t>
            </a:r>
            <a:endParaRPr lang="en-U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 will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have a transnational meeting and two learning and training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 each course</a:t>
            </a:r>
            <a:endParaRPr lang="en-U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Course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2017-18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	-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September 11-15, 2017: 1st Meeting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teachers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Sweden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	-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November 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8-15,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2017: 1st Mobility in France</a:t>
            </a:r>
          </a:p>
          <a:p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- February 9-16, 2018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2nd mobility in Spain</a:t>
            </a:r>
          </a:p>
          <a:p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Course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2018-19; 2nd Meeting teachers in Spain, 3rd Mobility in Sweden, 4th mobility in France</a:t>
            </a:r>
          </a:p>
          <a:p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Course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2019-20; 3rd Meeting teachers in France, 5th Mobility in Sweden, 6th mobility in Spain</a:t>
            </a:r>
            <a:endParaRPr lang="es-ES" sz="1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s-ES" sz="1400" dirty="0"/>
          </a:p>
          <a:p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 err="1" smtClean="0"/>
              <a:t>ón</a:t>
            </a:r>
            <a:endParaRPr lang="es-ES" sz="1400" dirty="0" smtClean="0"/>
          </a:p>
          <a:p>
            <a:pPr marL="285750" indent="-285750">
              <a:buFontTx/>
              <a:buChar char="-"/>
            </a:pPr>
            <a:endParaRPr lang="es-ES" sz="1400" dirty="0" smtClean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415" y="1840523"/>
            <a:ext cx="11267587" cy="43375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PROJECT </a:t>
            </a:r>
            <a:r>
              <a:rPr lang="es-ES" dirty="0" err="1" smtClean="0"/>
              <a:t>mobilities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0621" y="2074987"/>
            <a:ext cx="11085278" cy="4267200"/>
          </a:xfrm>
        </p:spPr>
        <p:txBody>
          <a:bodyPr>
            <a:noAutofit/>
          </a:bodyPr>
          <a:lstStyle/>
          <a:p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Course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2017-18</a:t>
            </a:r>
          </a:p>
          <a:p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1ª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Mobiltity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france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November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2017,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2ª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spain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February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2018,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agree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chassis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course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2018-19</a:t>
            </a:r>
          </a:p>
          <a:p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Sweden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2018,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assemble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direction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breaks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and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suspension</a:t>
            </a:r>
            <a:endParaRPr lang="es-ES" sz="1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4ª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France;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March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2019,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assemble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motorisation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course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2019-20</a:t>
            </a:r>
          </a:p>
          <a:p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5ª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sweden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2019,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assemble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electric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circuit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6ª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spain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april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2020,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student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learning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meeting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car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body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painting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vehicle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testing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endParaRPr lang="es-ES" sz="1400" dirty="0" smtClean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46" y="358745"/>
            <a:ext cx="4095305" cy="97381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3074" name="Picture 2" descr="Resultado de imagen de logo erasmus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84100"/>
            <a:ext cx="5233865" cy="14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1444</TotalTime>
  <Words>322</Words>
  <Application>Microsoft Office PowerPoint</Application>
  <PresentationFormat>Personalizado</PresentationFormat>
  <Paragraphs>396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Evento principal</vt:lpstr>
      <vt:lpstr>Project k219  enineering energy vehicle  for european environment </vt:lpstr>
      <vt:lpstr>  project between three partners</vt:lpstr>
      <vt:lpstr>    “Institut Lemonnier“</vt:lpstr>
      <vt:lpstr>    “gymnasieskola falkenberg“ </vt:lpstr>
      <vt:lpstr>     “salesianos santísima trinidad“ </vt:lpstr>
      <vt:lpstr>Salesianos trinidad celebrates its 125th anniversary </vt:lpstr>
      <vt:lpstr> project objectives </vt:lpstr>
      <vt:lpstr>PROJECT schedule</vt:lpstr>
      <vt:lpstr>PROJECT mobilities</vt:lpstr>
      <vt:lpstr>during this course  we have done a meeting of teachers  and the 1ª mobility for students </vt:lpstr>
      <vt:lpstr> 1ª Project Meeting teachers Falkenberg  (11-15 september) </vt:lpstr>
      <vt:lpstr>Presentación de PowerPoint</vt:lpstr>
      <vt:lpstr>1ª mobility students caen  (8-14 november) </vt:lpstr>
      <vt:lpstr> And now we have   2ª mobility students in sevilla  (8-13 february)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intercambio con europa</dc:title>
  <dc:creator>pacoruizsdb ruiz</dc:creator>
  <cp:lastModifiedBy>Usuario</cp:lastModifiedBy>
  <cp:revision>95</cp:revision>
  <dcterms:created xsi:type="dcterms:W3CDTF">2016-01-19T13:02:58Z</dcterms:created>
  <dcterms:modified xsi:type="dcterms:W3CDTF">2018-02-10T19:16:39Z</dcterms:modified>
</cp:coreProperties>
</file>