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0" name="Sous-titr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AB6C61-D457-4493-8893-7EA2ED851521}" type="datetimeFigureOut">
              <a:rPr lang="fr-FR" smtClean="0"/>
              <a:t>10/11/2017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6F195C-643B-477B-953D-9E1A1F0A8E1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AB6C61-D457-4493-8893-7EA2ED851521}" type="datetimeFigureOut">
              <a:rPr lang="fr-FR" smtClean="0"/>
              <a:t>10/11/2017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6F195C-643B-477B-953D-9E1A1F0A8E1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AB6C61-D457-4493-8893-7EA2ED851521}" type="datetimeFigureOut">
              <a:rPr lang="fr-FR" smtClean="0"/>
              <a:t>10/11/2017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6F195C-643B-477B-953D-9E1A1F0A8E1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AB6C61-D457-4493-8893-7EA2ED851521}" type="datetimeFigureOut">
              <a:rPr lang="fr-FR" smtClean="0"/>
              <a:t>10/11/2017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6F195C-643B-477B-953D-9E1A1F0A8E1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AB6C61-D457-4493-8893-7EA2ED851521}" type="datetimeFigureOut">
              <a:rPr lang="fr-FR" smtClean="0"/>
              <a:t>10/11/2017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6F195C-643B-477B-953D-9E1A1F0A8E1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AB6C61-D457-4493-8893-7EA2ED851521}" type="datetimeFigureOut">
              <a:rPr lang="fr-FR" smtClean="0"/>
              <a:t>10/11/2017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6F195C-643B-477B-953D-9E1A1F0A8E1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AB6C61-D457-4493-8893-7EA2ED851521}" type="datetimeFigureOut">
              <a:rPr lang="fr-FR" smtClean="0"/>
              <a:t>10/11/2017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6F195C-643B-477B-953D-9E1A1F0A8E1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AB6C61-D457-4493-8893-7EA2ED851521}" type="datetimeFigureOut">
              <a:rPr lang="fr-FR" smtClean="0"/>
              <a:t>10/11/2017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6F195C-643B-477B-953D-9E1A1F0A8E1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AB6C61-D457-4493-8893-7EA2ED851521}" type="datetimeFigureOut">
              <a:rPr lang="fr-FR" smtClean="0"/>
              <a:t>10/11/2017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6F195C-643B-477B-953D-9E1A1F0A8E1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AB6C61-D457-4493-8893-7EA2ED851521}" type="datetimeFigureOut">
              <a:rPr lang="fr-FR" smtClean="0"/>
              <a:t>10/11/2017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6F195C-643B-477B-953D-9E1A1F0A8E1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ondir un rectangle à un seul coin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AB6C61-D457-4493-8893-7EA2ED851521}" type="datetimeFigureOut">
              <a:rPr lang="fr-FR" smtClean="0"/>
              <a:t>10/11/2017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6F195C-643B-477B-953D-9E1A1F0A8E11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5AB6C61-D457-4493-8893-7EA2ED851521}" type="datetimeFigureOut">
              <a:rPr lang="fr-FR" smtClean="0"/>
              <a:t>10/11/2017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F6F195C-643B-477B-953D-9E1A1F0A8E11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07904" y="1196752"/>
            <a:ext cx="4464496" cy="172819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i="1" dirty="0" smtClean="0">
                <a:solidFill>
                  <a:srgbClr val="222222"/>
                </a:solidFill>
                <a:latin typeface="Comic Sans MS"/>
                <a:ea typeface="Calibri"/>
                <a:cs typeface="Arial"/>
              </a:rPr>
              <a:t>I</a:t>
            </a:r>
            <a:r>
              <a:rPr lang="fr-FR" b="1" i="1" dirty="0" smtClean="0">
                <a:solidFill>
                  <a:srgbClr val="222222"/>
                </a:solidFill>
                <a:latin typeface="Comic Sans MS"/>
                <a:ea typeface="Calibri"/>
                <a:cs typeface="Arial"/>
              </a:rPr>
              <a:t>nitiation </a:t>
            </a:r>
            <a:r>
              <a:rPr lang="fr-FR" b="1" i="1" dirty="0">
                <a:solidFill>
                  <a:srgbClr val="222222"/>
                </a:solidFill>
                <a:latin typeface="Comic Sans MS"/>
                <a:ea typeface="Calibri"/>
                <a:cs typeface="Arial"/>
              </a:rPr>
              <a:t>to </a:t>
            </a:r>
            <a:r>
              <a:rPr lang="fr-FR" b="1" i="1" dirty="0" err="1" smtClean="0">
                <a:solidFill>
                  <a:srgbClr val="222222"/>
                </a:solidFill>
                <a:latin typeface="Comic Sans MS"/>
                <a:ea typeface="Calibri"/>
                <a:cs typeface="Arial"/>
              </a:rPr>
              <a:t>photoelasticity</a:t>
            </a:r>
            <a:endParaRPr lang="fr-FR" dirty="0"/>
          </a:p>
        </p:txBody>
      </p:sp>
      <p:pic>
        <p:nvPicPr>
          <p:cNvPr id="1026" name="Picture 2" descr="C:\Users\denis\Documents\01-Projets Européens\Erasmus +\2014-2017_Projet Erasmus +\Logos\LogoLEMONNIER c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69328"/>
            <a:ext cx="1821508" cy="96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nis\Documents\01-Projets Européens\Erasmus +\2014-2017_Projet Erasmus +\Logos\logo_etwinn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01003"/>
            <a:ext cx="2498725" cy="170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5" descr="Résultat de recherche d'images pour &quot;erasmus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0" name="Picture 6" descr="C:\Users\denis\Documents\01-Projets Européens\Erasmus +\erasmus+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16118"/>
            <a:ext cx="4104456" cy="116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1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6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52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332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1475656" y="90872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Vocabulary</a:t>
            </a:r>
            <a:r>
              <a:rPr lang="fr-FR" dirty="0" smtClean="0"/>
              <a:t>:</a:t>
            </a:r>
            <a:endParaRPr lang="fr-FR" dirty="0"/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410953"/>
              </p:ext>
            </p:extLst>
          </p:nvPr>
        </p:nvGraphicFramePr>
        <p:xfrm>
          <a:off x="1217337" y="1988840"/>
          <a:ext cx="6421293" cy="2815133"/>
        </p:xfrm>
        <a:graphic>
          <a:graphicData uri="http://schemas.openxmlformats.org/drawingml/2006/table">
            <a:tbl>
              <a:tblPr firstRow="1" firstCol="1" bandRow="1"/>
              <a:tblGrid>
                <a:gridCol w="1375332"/>
                <a:gridCol w="1722717"/>
                <a:gridCol w="1510307"/>
                <a:gridCol w="1812937"/>
              </a:tblGrid>
              <a:tr h="430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fr-F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English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fr-FR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Français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es-ES" sz="1100">
                          <a:solidFill>
                            <a:srgbClr val="22222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español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fr-FR" sz="1100" dirty="0" smtClean="0">
                          <a:solidFill>
                            <a:srgbClr val="22222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Svenska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fr-FR" sz="1200" b="1">
                          <a:solidFill>
                            <a:srgbClr val="0070C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stress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fr-FR" sz="12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fr-F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fr-FR" sz="1200" b="1" u="none" strike="noStrike" dirty="0" err="1">
                          <a:solidFill>
                            <a:srgbClr val="0070C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tensile</a:t>
                      </a:r>
                      <a:r>
                        <a:rPr lang="fr-FR" sz="1200" b="1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test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fr-FR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fr-F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fr-F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8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fr-FR" sz="1200" b="1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compressive </a:t>
                      </a:r>
                      <a:r>
                        <a:rPr lang="fr-FR" sz="1200" b="1" u="none" strike="noStrike" dirty="0" err="1">
                          <a:solidFill>
                            <a:srgbClr val="0070C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strength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fr-FR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fr-F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fr-F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5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fr-FR" sz="1200" b="1">
                          <a:solidFill>
                            <a:srgbClr val="0070C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bending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fr-FR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fr-FR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fr-F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5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0070C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shear stress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fr-F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2889920" y="2514381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effectLst/>
                <a:latin typeface="Calibri"/>
                <a:ea typeface="Calibri"/>
              </a:rPr>
              <a:t>Contrainte</a:t>
            </a:r>
            <a:endParaRPr lang="fr-FR" sz="1400" dirty="0"/>
          </a:p>
        </p:txBody>
      </p:sp>
      <p:sp>
        <p:nvSpPr>
          <p:cNvPr id="24" name="ZoneTexte 23"/>
          <p:cNvSpPr txBox="1"/>
          <p:nvPr/>
        </p:nvSpPr>
        <p:spPr>
          <a:xfrm>
            <a:off x="4519228" y="2428776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none" strike="noStrike" dirty="0" err="1" smtClean="0">
                <a:effectLst/>
                <a:latin typeface="Arial"/>
                <a:ea typeface="Calibri"/>
                <a:cs typeface="Times New Roman"/>
              </a:rPr>
              <a:t>coacción</a:t>
            </a:r>
            <a:endParaRPr lang="fr-FR" sz="1400" dirty="0"/>
          </a:p>
        </p:txBody>
      </p:sp>
      <p:sp>
        <p:nvSpPr>
          <p:cNvPr id="25" name="ZoneTexte 24"/>
          <p:cNvSpPr txBox="1"/>
          <p:nvPr/>
        </p:nvSpPr>
        <p:spPr>
          <a:xfrm>
            <a:off x="6192180" y="244936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påfrestning</a:t>
            </a:r>
            <a:endParaRPr lang="fr-FR" sz="1400" dirty="0"/>
          </a:p>
        </p:txBody>
      </p:sp>
      <p:sp>
        <p:nvSpPr>
          <p:cNvPr id="26" name="ZoneTexte 25"/>
          <p:cNvSpPr txBox="1"/>
          <p:nvPr/>
        </p:nvSpPr>
        <p:spPr>
          <a:xfrm>
            <a:off x="3041830" y="2855694"/>
            <a:ext cx="972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effectLst/>
                <a:latin typeface="Calibri"/>
                <a:ea typeface="Calibri"/>
              </a:rPr>
              <a:t>Traction</a:t>
            </a:r>
            <a:endParaRPr lang="fr-FR" sz="1400" dirty="0"/>
          </a:p>
        </p:txBody>
      </p:sp>
      <p:sp>
        <p:nvSpPr>
          <p:cNvPr id="27" name="ZoneTexte 26"/>
          <p:cNvSpPr txBox="1"/>
          <p:nvPr/>
        </p:nvSpPr>
        <p:spPr>
          <a:xfrm>
            <a:off x="4604556" y="2871152"/>
            <a:ext cx="90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none" strike="noStrike" dirty="0" err="1" smtClean="0">
                <a:effectLst/>
                <a:latin typeface="Arial"/>
                <a:ea typeface="Calibri"/>
                <a:cs typeface="Times New Roman"/>
              </a:rPr>
              <a:t>tracción</a:t>
            </a:r>
            <a:endParaRPr lang="fr-FR" sz="1400" dirty="0"/>
          </a:p>
        </p:txBody>
      </p:sp>
      <p:sp>
        <p:nvSpPr>
          <p:cNvPr id="28" name="ZoneTexte 27"/>
          <p:cNvSpPr txBox="1"/>
          <p:nvPr/>
        </p:nvSpPr>
        <p:spPr>
          <a:xfrm>
            <a:off x="6228184" y="2852936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dragprov</a:t>
            </a:r>
            <a:endParaRPr lang="fr-FR" sz="1400" dirty="0"/>
          </a:p>
        </p:txBody>
      </p:sp>
      <p:sp>
        <p:nvSpPr>
          <p:cNvPr id="29" name="ZoneTexte 28"/>
          <p:cNvSpPr txBox="1"/>
          <p:nvPr/>
        </p:nvSpPr>
        <p:spPr>
          <a:xfrm>
            <a:off x="2961928" y="3429000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effectLst/>
                <a:latin typeface="Calibri"/>
                <a:ea typeface="Calibri"/>
              </a:rPr>
              <a:t>Compression</a:t>
            </a:r>
            <a:endParaRPr lang="fr-FR" sz="1400" dirty="0"/>
          </a:p>
        </p:txBody>
      </p:sp>
      <p:sp>
        <p:nvSpPr>
          <p:cNvPr id="30" name="ZoneTexte 29"/>
          <p:cNvSpPr txBox="1"/>
          <p:nvPr/>
        </p:nvSpPr>
        <p:spPr>
          <a:xfrm>
            <a:off x="4466456" y="332127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u="none" strike="noStrike" dirty="0" err="1" smtClean="0">
                <a:effectLst/>
                <a:latin typeface="Arial"/>
                <a:ea typeface="Calibri"/>
                <a:cs typeface="Times New Roman"/>
              </a:rPr>
              <a:t>tensión</a:t>
            </a:r>
            <a:r>
              <a:rPr lang="fr-FR" sz="1400" u="none" strike="noStrike" dirty="0" smtClean="0"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fr-FR" sz="1400" u="none" strike="noStrike" dirty="0" err="1" smtClean="0">
                <a:effectLst/>
                <a:latin typeface="Arial"/>
                <a:ea typeface="Calibri"/>
                <a:cs typeface="Times New Roman"/>
              </a:rPr>
              <a:t>compresiva</a:t>
            </a:r>
            <a:endParaRPr lang="fr-FR" sz="1400" dirty="0"/>
          </a:p>
        </p:txBody>
      </p:sp>
      <p:sp>
        <p:nvSpPr>
          <p:cNvPr id="31" name="ZoneTexte 30"/>
          <p:cNvSpPr txBox="1"/>
          <p:nvPr/>
        </p:nvSpPr>
        <p:spPr>
          <a:xfrm>
            <a:off x="6045212" y="3429000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tryckhållfasthet</a:t>
            </a:r>
            <a:endParaRPr lang="fr-FR" sz="1400" dirty="0"/>
          </a:p>
        </p:txBody>
      </p:sp>
      <p:sp>
        <p:nvSpPr>
          <p:cNvPr id="2048" name="ZoneTexte 2047"/>
          <p:cNvSpPr txBox="1"/>
          <p:nvPr/>
        </p:nvSpPr>
        <p:spPr>
          <a:xfrm>
            <a:off x="3077834" y="3949362"/>
            <a:ext cx="828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effectLst/>
                <a:latin typeface="Calibri"/>
                <a:ea typeface="Calibri"/>
              </a:rPr>
              <a:t>Flexion</a:t>
            </a:r>
            <a:endParaRPr lang="fr-FR" sz="1400" dirty="0"/>
          </a:p>
        </p:txBody>
      </p:sp>
      <p:sp>
        <p:nvSpPr>
          <p:cNvPr id="2049" name="ZoneTexte 2048"/>
          <p:cNvSpPr txBox="1"/>
          <p:nvPr/>
        </p:nvSpPr>
        <p:spPr>
          <a:xfrm>
            <a:off x="4700482" y="3949362"/>
            <a:ext cx="828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none" strike="noStrike" dirty="0" err="1" smtClean="0">
                <a:effectLst/>
                <a:latin typeface="Arial"/>
                <a:ea typeface="Calibri"/>
                <a:cs typeface="Times New Roman"/>
              </a:rPr>
              <a:t>flexión</a:t>
            </a:r>
            <a:endParaRPr lang="fr-FR" sz="1400" dirty="0"/>
          </a:p>
        </p:txBody>
      </p:sp>
      <p:sp>
        <p:nvSpPr>
          <p:cNvPr id="2050" name="ZoneTexte 2049"/>
          <p:cNvSpPr txBox="1"/>
          <p:nvPr/>
        </p:nvSpPr>
        <p:spPr>
          <a:xfrm>
            <a:off x="6300192" y="3979972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böjning</a:t>
            </a:r>
            <a:endParaRPr lang="fr-FR" sz="1400" dirty="0"/>
          </a:p>
        </p:txBody>
      </p:sp>
      <p:sp>
        <p:nvSpPr>
          <p:cNvPr id="2063" name="ZoneTexte 2062"/>
          <p:cNvSpPr txBox="1"/>
          <p:nvPr/>
        </p:nvSpPr>
        <p:spPr>
          <a:xfrm>
            <a:off x="2961928" y="4365105"/>
            <a:ext cx="1242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effectLst/>
                <a:latin typeface="Calibri"/>
                <a:ea typeface="Times New Roman"/>
              </a:rPr>
              <a:t>Cisaillement</a:t>
            </a:r>
            <a:endParaRPr lang="fr-FR" sz="1400" dirty="0"/>
          </a:p>
        </p:txBody>
      </p:sp>
      <p:sp>
        <p:nvSpPr>
          <p:cNvPr id="2064" name="ZoneTexte 2063"/>
          <p:cNvSpPr txBox="1"/>
          <p:nvPr/>
        </p:nvSpPr>
        <p:spPr>
          <a:xfrm>
            <a:off x="4499992" y="436510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effectLst/>
                <a:latin typeface="Arial"/>
                <a:ea typeface="Times New Roman"/>
              </a:rPr>
              <a:t>cizallamiento</a:t>
            </a:r>
            <a:endParaRPr lang="fr-FR" sz="1400" dirty="0"/>
          </a:p>
        </p:txBody>
      </p:sp>
      <p:sp>
        <p:nvSpPr>
          <p:cNvPr id="2065" name="ZoneTexte 2064"/>
          <p:cNvSpPr txBox="1"/>
          <p:nvPr/>
        </p:nvSpPr>
        <p:spPr>
          <a:xfrm>
            <a:off x="6012160" y="4365104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skruvspänning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53966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2048" grpId="0"/>
      <p:bldP spid="2049" grpId="0"/>
      <p:bldP spid="2050" grpId="0"/>
      <p:bldP spid="2063" grpId="0"/>
      <p:bldP spid="2064" grpId="0"/>
      <p:bldP spid="20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920880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643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:\Users\denis\AppData\Local\Microsoft\Windows\INetCache\Content.Word\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823" y="476672"/>
            <a:ext cx="6480719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320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55738" y="-671438"/>
            <a:ext cx="5174456" cy="7634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401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3809</TotalTime>
  <Words>33</Words>
  <Application>Microsoft Office PowerPoint</Application>
  <PresentationFormat>Affichage à l'écran (4:3)</PresentationFormat>
  <Paragraphs>40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Aspect</vt:lpstr>
      <vt:lpstr>Initiation to photoelasticity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Initiation to photoelasticity</dc:title>
  <dc:creator>denis leclerc</dc:creator>
  <cp:lastModifiedBy>denis leclerc</cp:lastModifiedBy>
  <cp:revision>10</cp:revision>
  <dcterms:created xsi:type="dcterms:W3CDTF">2017-11-09T20:32:31Z</dcterms:created>
  <dcterms:modified xsi:type="dcterms:W3CDTF">2017-11-12T21:54:51Z</dcterms:modified>
</cp:coreProperties>
</file>