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768DF-4B8B-464F-B6F2-4CFEE53C0DDE}" type="datetimeFigureOut">
              <a:rPr lang="fr-FR" smtClean="0"/>
              <a:t>08/11/2016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EC81E-6CD2-4C6C-950C-866166731E0E}" type="slidenum">
              <a:rPr lang="fr-FR" smtClean="0"/>
              <a:t>‹N°›</a:t>
            </a:fld>
            <a:endParaRPr lang="fr-FR"/>
          </a:p>
        </p:txBody>
      </p:sp>
    </p:spTree>
    <p:extLst>
      <p:ext uri="{BB962C8B-B14F-4D97-AF65-F5344CB8AC3E}">
        <p14:creationId xmlns:p14="http://schemas.microsoft.com/office/powerpoint/2010/main" val="120332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8EC81E-6CD2-4C6C-950C-866166731E0E}" type="slidenum">
              <a:rPr lang="fr-FR" smtClean="0"/>
              <a:t>15</a:t>
            </a:fld>
            <a:endParaRPr lang="fr-FR"/>
          </a:p>
        </p:txBody>
      </p:sp>
    </p:spTree>
    <p:extLst>
      <p:ext uri="{BB962C8B-B14F-4D97-AF65-F5344CB8AC3E}">
        <p14:creationId xmlns:p14="http://schemas.microsoft.com/office/powerpoint/2010/main" val="12886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83045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380152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0644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282023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5137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57641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217725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316330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00886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C22BA2C-CF95-4202-8E12-DC1FA717FCA1}" type="datetimeFigureOut">
              <a:rPr lang="fr-FR" smtClean="0"/>
              <a:t>08/11/2016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899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C22BA2C-CF95-4202-8E12-DC1FA717FCA1}" type="datetimeFigureOut">
              <a:rPr lang="fr-FR" smtClean="0"/>
              <a:t>08/11/2016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399684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C22BA2C-CF95-4202-8E12-DC1FA717FCA1}" type="datetimeFigureOut">
              <a:rPr lang="fr-FR" smtClean="0"/>
              <a:t>08/11/2016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17752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22BA2C-CF95-4202-8E12-DC1FA717FCA1}" type="datetimeFigureOut">
              <a:rPr lang="fr-FR" smtClean="0"/>
              <a:t>08/11/2016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62892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2BA2C-CF95-4202-8E12-DC1FA717FCA1}" type="datetimeFigureOut">
              <a:rPr lang="fr-FR" smtClean="0"/>
              <a:t>08/11/2016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89904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C22BA2C-CF95-4202-8E12-DC1FA717FCA1}" type="datetimeFigureOut">
              <a:rPr lang="fr-FR" smtClean="0"/>
              <a:t>08/11/2016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11531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C22BA2C-CF95-4202-8E12-DC1FA717FCA1}" type="datetimeFigureOut">
              <a:rPr lang="fr-FR" smtClean="0"/>
              <a:t>08/11/2016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DE958B-9AAF-49E2-A97F-AA47FEF920B7}" type="slidenum">
              <a:rPr lang="fr-FR" smtClean="0"/>
              <a:t>‹N°›</a:t>
            </a:fld>
            <a:endParaRPr lang="fr-FR"/>
          </a:p>
        </p:txBody>
      </p:sp>
    </p:spTree>
    <p:extLst>
      <p:ext uri="{BB962C8B-B14F-4D97-AF65-F5344CB8AC3E}">
        <p14:creationId xmlns:p14="http://schemas.microsoft.com/office/powerpoint/2010/main" val="38882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22BA2C-CF95-4202-8E12-DC1FA717FCA1}" type="datetimeFigureOut">
              <a:rPr lang="fr-FR" smtClean="0"/>
              <a:t>08/11/2016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DE958B-9AAF-49E2-A97F-AA47FEF920B7}" type="slidenum">
              <a:rPr lang="fr-FR" smtClean="0"/>
              <a:t>‹N°›</a:t>
            </a:fld>
            <a:endParaRPr lang="fr-FR"/>
          </a:p>
        </p:txBody>
      </p:sp>
    </p:spTree>
    <p:extLst>
      <p:ext uri="{BB962C8B-B14F-4D97-AF65-F5344CB8AC3E}">
        <p14:creationId xmlns:p14="http://schemas.microsoft.com/office/powerpoint/2010/main" val="3855501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eapole.fr/ecole-design-transport.html" TargetMode="External"/><Relationship Id="rId2" Type="http://schemas.openxmlformats.org/officeDocument/2006/relationships/hyperlink" Target="http://abcmoteur.fr/web/mythique-ferrari-250-gto-reproduite-maquett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Les étapes de réalisation d’une maquette de la 250 GTO</a:t>
            </a:r>
            <a:endParaRPr lang="fr-FR" dirty="0"/>
          </a:p>
        </p:txBody>
      </p:sp>
      <p:sp>
        <p:nvSpPr>
          <p:cNvPr id="3" name="Sous-titre 2"/>
          <p:cNvSpPr>
            <a:spLocks noGrp="1"/>
          </p:cNvSpPr>
          <p:nvPr>
            <p:ph type="subTitle" idx="1"/>
          </p:nvPr>
        </p:nvSpPr>
        <p:spPr>
          <a:xfrm>
            <a:off x="1507067" y="5205864"/>
            <a:ext cx="7766936" cy="1096899"/>
          </a:xfrm>
        </p:spPr>
        <p:txBody>
          <a:bodyPr/>
          <a:lstStyle/>
          <a:p>
            <a:r>
              <a:rPr lang="fr-FR" dirty="0"/>
              <a:t>Source: </a:t>
            </a:r>
            <a:r>
              <a:rPr lang="fr-FR" dirty="0">
                <a:hlinkClick r:id="rId2"/>
              </a:rPr>
              <a:t>http://abcmoteur.fr/web/mythique-ferrari-250-gto-reproduite-maquette</a:t>
            </a:r>
            <a:r>
              <a:rPr lang="fr-FR" dirty="0" smtClean="0">
                <a:hlinkClick r:id="rId2"/>
              </a:rPr>
              <a:t>/</a:t>
            </a:r>
            <a:endParaRPr lang="fr-FR" dirty="0" smtClean="0"/>
          </a:p>
          <a:p>
            <a:r>
              <a:rPr lang="fr-FR" dirty="0">
                <a:hlinkClick r:id="rId3"/>
              </a:rPr>
              <a:t>http://</a:t>
            </a:r>
            <a:r>
              <a:rPr lang="fr-FR" dirty="0" smtClean="0">
                <a:hlinkClick r:id="rId3"/>
              </a:rPr>
              <a:t>www.creapole.fr/ecole-design-transport.html</a:t>
            </a:r>
            <a:r>
              <a:rPr lang="fr-FR" dirty="0" smtClean="0"/>
              <a:t>  </a:t>
            </a:r>
            <a:endParaRPr lang="fr-FR" dirty="0"/>
          </a:p>
        </p:txBody>
      </p:sp>
    </p:spTree>
    <p:extLst>
      <p:ext uri="{BB962C8B-B14F-4D97-AF65-F5344CB8AC3E}">
        <p14:creationId xmlns:p14="http://schemas.microsoft.com/office/powerpoint/2010/main" val="196961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042" y="1426415"/>
            <a:ext cx="7258915" cy="5431585"/>
          </a:xfrm>
        </p:spPr>
      </p:pic>
      <p:sp>
        <p:nvSpPr>
          <p:cNvPr id="6" name="Titre 5"/>
          <p:cNvSpPr>
            <a:spLocks noGrp="1"/>
          </p:cNvSpPr>
          <p:nvPr>
            <p:ph type="title"/>
          </p:nvPr>
        </p:nvSpPr>
        <p:spPr>
          <a:xfrm>
            <a:off x="115859" y="144379"/>
            <a:ext cx="11851551" cy="1200329"/>
          </a:xfrm>
          <a:prstGeom prst="rect">
            <a:avLst/>
          </a:prstGeom>
        </p:spPr>
        <p:txBody>
          <a:bodyPr wrap="square">
            <a:spAutoFit/>
          </a:bodyPr>
          <a:lstStyle/>
          <a:p>
            <a:r>
              <a:rPr lang="fr-FR" sz="2400" dirty="0">
                <a:solidFill>
                  <a:schemeClr val="tx1"/>
                </a:solidFill>
              </a:rPr>
              <a:t>La difficulté est ici de le concevoir en plusieurs parties afin de pouvoir démouler le futur modèle final. Les différentes parties sont assemblées au moyen de vis et sont donc démontables.</a:t>
            </a:r>
          </a:p>
        </p:txBody>
      </p:sp>
    </p:spTree>
    <p:extLst>
      <p:ext uri="{BB962C8B-B14F-4D97-AF65-F5344CB8AC3E}">
        <p14:creationId xmlns:p14="http://schemas.microsoft.com/office/powerpoint/2010/main" val="50474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233" y="1007701"/>
            <a:ext cx="7659967" cy="5731678"/>
          </a:xfrm>
        </p:spPr>
      </p:pic>
      <p:sp>
        <p:nvSpPr>
          <p:cNvPr id="5" name="Rectangle 4"/>
          <p:cNvSpPr/>
          <p:nvPr/>
        </p:nvSpPr>
        <p:spPr>
          <a:xfrm>
            <a:off x="288758" y="253671"/>
            <a:ext cx="11534274" cy="830997"/>
          </a:xfrm>
          <a:prstGeom prst="rect">
            <a:avLst/>
          </a:prstGeom>
        </p:spPr>
        <p:txBody>
          <a:bodyPr wrap="square">
            <a:spAutoFit/>
          </a:bodyPr>
          <a:lstStyle/>
          <a:p>
            <a:r>
              <a:rPr lang="fr-FR" sz="2400" dirty="0">
                <a:latin typeface="+mj-lt"/>
                <a:ea typeface="+mj-ea"/>
                <a:cs typeface="+mj-cs"/>
              </a:rPr>
              <a:t>Il est ensuite tapissé un </a:t>
            </a:r>
            <a:r>
              <a:rPr lang="fr-FR" sz="2400" dirty="0">
                <a:latin typeface="+mj-lt"/>
                <a:ea typeface="+mj-ea"/>
                <a:cs typeface="+mj-cs"/>
              </a:rPr>
              <a:t>moule de « gel </a:t>
            </a:r>
            <a:r>
              <a:rPr lang="fr-FR" sz="2400" dirty="0" err="1">
                <a:latin typeface="+mj-lt"/>
                <a:ea typeface="+mj-ea"/>
                <a:cs typeface="+mj-cs"/>
              </a:rPr>
              <a:t>coat</a:t>
            </a:r>
            <a:r>
              <a:rPr lang="fr-FR" sz="2400" dirty="0">
                <a:latin typeface="+mj-lt"/>
                <a:ea typeface="+mj-ea"/>
                <a:cs typeface="+mj-cs"/>
              </a:rPr>
              <a:t> », puis de résine mélangée avec de la fibre de verre.</a:t>
            </a:r>
          </a:p>
        </p:txBody>
      </p:sp>
    </p:spTree>
    <p:extLst>
      <p:ext uri="{BB962C8B-B14F-4D97-AF65-F5344CB8AC3E}">
        <p14:creationId xmlns:p14="http://schemas.microsoft.com/office/powerpoint/2010/main" val="291343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053" y="251578"/>
            <a:ext cx="8590409" cy="6427894"/>
          </a:xfrm>
        </p:spPr>
      </p:pic>
    </p:spTree>
    <p:extLst>
      <p:ext uri="{BB962C8B-B14F-4D97-AF65-F5344CB8AC3E}">
        <p14:creationId xmlns:p14="http://schemas.microsoft.com/office/powerpoint/2010/main" val="920859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196" y="224590"/>
            <a:ext cx="11675087" cy="1320800"/>
          </a:xfrm>
        </p:spPr>
        <p:txBody>
          <a:bodyPr>
            <a:noAutofit/>
          </a:bodyPr>
          <a:lstStyle/>
          <a:p>
            <a:r>
              <a:rPr lang="fr-FR" sz="2400" dirty="0">
                <a:solidFill>
                  <a:schemeClr val="tx1"/>
                </a:solidFill>
              </a:rPr>
              <a:t>Une fois démoulée, la voiture est corrigée (au niveau des entrées d’air, notamment) et elle doit être poncée soigneusement.</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406" b="15283"/>
          <a:stretch/>
        </p:blipFill>
        <p:spPr>
          <a:xfrm>
            <a:off x="377127" y="1187114"/>
            <a:ext cx="10956627" cy="5518485"/>
          </a:xfrm>
        </p:spPr>
      </p:pic>
    </p:spTree>
    <p:extLst>
      <p:ext uri="{BB962C8B-B14F-4D97-AF65-F5344CB8AC3E}">
        <p14:creationId xmlns:p14="http://schemas.microsoft.com/office/powerpoint/2010/main" val="277689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128" b="14863"/>
          <a:stretch/>
        </p:blipFill>
        <p:spPr>
          <a:xfrm>
            <a:off x="248790" y="368967"/>
            <a:ext cx="11742131" cy="5887454"/>
          </a:xfrm>
        </p:spPr>
      </p:pic>
    </p:spTree>
    <p:extLst>
      <p:ext uri="{BB962C8B-B14F-4D97-AF65-F5344CB8AC3E}">
        <p14:creationId xmlns:p14="http://schemas.microsoft.com/office/powerpoint/2010/main" val="2279213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029" y="144379"/>
            <a:ext cx="8596668" cy="1320800"/>
          </a:xfrm>
        </p:spPr>
        <p:txBody>
          <a:bodyPr>
            <a:normAutofit/>
          </a:bodyPr>
          <a:lstStyle/>
          <a:p>
            <a:r>
              <a:rPr lang="fr-FR" sz="2800" dirty="0">
                <a:solidFill>
                  <a:schemeClr val="tx1"/>
                </a:solidFill>
              </a:rPr>
              <a:t>Un châssis en bois sur mesure est ajouté pour recevoir les futures roues.</a:t>
            </a:r>
          </a:p>
        </p:txBody>
      </p:sp>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t="25302" b="21744"/>
          <a:stretch/>
        </p:blipFill>
        <p:spPr>
          <a:xfrm>
            <a:off x="304800" y="1465179"/>
            <a:ext cx="11282065" cy="4470400"/>
          </a:xfrm>
        </p:spPr>
      </p:pic>
    </p:spTree>
    <p:extLst>
      <p:ext uri="{BB962C8B-B14F-4D97-AF65-F5344CB8AC3E}">
        <p14:creationId xmlns:p14="http://schemas.microsoft.com/office/powerpoint/2010/main" val="904165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318" y="1175976"/>
            <a:ext cx="7419335" cy="5551621"/>
          </a:xfrm>
        </p:spPr>
      </p:pic>
      <p:sp>
        <p:nvSpPr>
          <p:cNvPr id="5" name="Rectangle 4"/>
          <p:cNvSpPr/>
          <p:nvPr/>
        </p:nvSpPr>
        <p:spPr>
          <a:xfrm>
            <a:off x="288757" y="221869"/>
            <a:ext cx="9545053" cy="954107"/>
          </a:xfrm>
          <a:prstGeom prst="rect">
            <a:avLst/>
          </a:prstGeom>
        </p:spPr>
        <p:txBody>
          <a:bodyPr wrap="square">
            <a:spAutoFit/>
          </a:bodyPr>
          <a:lstStyle/>
          <a:p>
            <a:pPr algn="just"/>
            <a:r>
              <a:rPr lang="fr-FR" sz="2800" dirty="0">
                <a:latin typeface="+mj-lt"/>
                <a:ea typeface="+mj-ea"/>
                <a:cs typeface="+mj-cs"/>
              </a:rPr>
              <a:t>Une couche d’apprêt est appliquée, puis encore poncée avant la mise en peinture.</a:t>
            </a:r>
          </a:p>
        </p:txBody>
      </p:sp>
    </p:spTree>
    <p:extLst>
      <p:ext uri="{BB962C8B-B14F-4D97-AF65-F5344CB8AC3E}">
        <p14:creationId xmlns:p14="http://schemas.microsoft.com/office/powerpoint/2010/main" val="999857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155" y="128337"/>
            <a:ext cx="8596668" cy="1320800"/>
          </a:xfrm>
        </p:spPr>
        <p:txBody>
          <a:bodyPr>
            <a:normAutofit/>
          </a:bodyPr>
          <a:lstStyle/>
          <a:p>
            <a:r>
              <a:rPr lang="fr-FR" sz="2400" dirty="0">
                <a:solidFill>
                  <a:schemeClr val="tx1"/>
                </a:solidFill>
              </a:rPr>
              <a:t>L’élaboration des roues à rayons a nécessité un savoir-faire particulier.</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149" y="1085767"/>
            <a:ext cx="7483504" cy="5599637"/>
          </a:xfrm>
        </p:spPr>
      </p:pic>
    </p:spTree>
    <p:extLst>
      <p:ext uri="{BB962C8B-B14F-4D97-AF65-F5344CB8AC3E}">
        <p14:creationId xmlns:p14="http://schemas.microsoft.com/office/powerpoint/2010/main" val="53123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155" y="144379"/>
            <a:ext cx="8596668" cy="1320800"/>
          </a:xfrm>
        </p:spPr>
        <p:txBody>
          <a:bodyPr>
            <a:normAutofit/>
          </a:bodyPr>
          <a:lstStyle/>
          <a:p>
            <a:r>
              <a:rPr lang="fr-FR" sz="2400" dirty="0">
                <a:solidFill>
                  <a:schemeClr val="tx1"/>
                </a:solidFill>
              </a:rPr>
              <a:t>Avec les premières couches de peinture, on voit arriver la version définitive…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3694"/>
            <a:ext cx="5924972" cy="4433443"/>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5411"/>
          <a:stretch/>
        </p:blipFill>
        <p:spPr>
          <a:xfrm>
            <a:off x="5924972" y="1347539"/>
            <a:ext cx="6267028" cy="4435642"/>
          </a:xfrm>
          <a:prstGeom prst="rect">
            <a:avLst/>
          </a:prstGeom>
        </p:spPr>
      </p:pic>
    </p:spTree>
    <p:extLst>
      <p:ext uri="{BB962C8B-B14F-4D97-AF65-F5344CB8AC3E}">
        <p14:creationId xmlns:p14="http://schemas.microsoft.com/office/powerpoint/2010/main" val="201582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112" y="572418"/>
            <a:ext cx="9381067" cy="5411284"/>
          </a:xfrm>
        </p:spPr>
        <p:txBody>
          <a:bodyPr>
            <a:noAutofit/>
          </a:bodyPr>
          <a:lstStyle/>
          <a:p>
            <a:r>
              <a:rPr lang="fr-FR" sz="2000" dirty="0"/>
              <a:t>…ici terminée. Voici la maquette de Jimmy, qui est aujourd’hui en 3e année Design Transport (Prépa + 2 ans). Alec MORAN et Cyril RANDUINEAU sont Responsables Design Transport et Mobilité à CREAPOLE.</a:t>
            </a:r>
          </a:p>
          <a:p>
            <a:r>
              <a:rPr lang="fr-FR" sz="2000" dirty="0"/>
              <a:t>Le travail de finition est impressionnant, tant dans la peinture que dans l’état de surface et les nombreux détails. Ce magnifique travail est visible étape par étape sur un diaporama, dans un billet du 26 octobre paru sur le blog de l’école !</a:t>
            </a:r>
          </a:p>
          <a:p>
            <a:r>
              <a:rPr lang="fr-FR" sz="2000" dirty="0"/>
              <a:t>CREAPOLE est une école de création-management qui forme depuis 30 ans de futurs professionnels de la création à des domaines tels que le jeu vidéo, la mode, la communication visuelle, le multimédia et comme on l’a pu le voir ci-dessus au design des transports. Les étudiants peuvent bénéficier de stages dans le monde entier avec par exemple à Londres chez Lotus et Nissan ou au Japon chez Toyota.</a:t>
            </a:r>
          </a:p>
          <a:p>
            <a:r>
              <a:rPr lang="fr-FR" sz="2000" dirty="0"/>
              <a:t>C’est donc une bonne opportunité pour les mordus de voitures qui souhaiteraient vivre de leur passion !</a:t>
            </a:r>
          </a:p>
          <a:p>
            <a:endParaRPr lang="fr-FR" sz="2000" dirty="0"/>
          </a:p>
        </p:txBody>
      </p:sp>
    </p:spTree>
    <p:extLst>
      <p:ext uri="{BB962C8B-B14F-4D97-AF65-F5344CB8AC3E}">
        <p14:creationId xmlns:p14="http://schemas.microsoft.com/office/powerpoint/2010/main" val="371497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675" y="192508"/>
            <a:ext cx="11726778" cy="1320800"/>
          </a:xfrm>
        </p:spPr>
        <p:txBody>
          <a:bodyPr>
            <a:normAutofit fontScale="90000"/>
          </a:bodyPr>
          <a:lstStyle/>
          <a:p>
            <a:r>
              <a:rPr lang="fr-FR" dirty="0" smtClean="0">
                <a:solidFill>
                  <a:schemeClr val="tx1"/>
                </a:solidFill>
              </a:rPr>
              <a:t>Le </a:t>
            </a:r>
            <a:r>
              <a:rPr lang="fr-FR" dirty="0">
                <a:solidFill>
                  <a:schemeClr val="tx1"/>
                </a:solidFill>
              </a:rPr>
              <a:t>but de l’exercice </a:t>
            </a:r>
            <a:r>
              <a:rPr lang="fr-FR" dirty="0" smtClean="0">
                <a:solidFill>
                  <a:schemeClr val="tx1"/>
                </a:solidFill>
              </a:rPr>
              <a:t>est d’apprendre les </a:t>
            </a:r>
            <a:r>
              <a:rPr lang="fr-FR" dirty="0">
                <a:solidFill>
                  <a:schemeClr val="tx1"/>
                </a:solidFill>
              </a:rPr>
              <a:t>techniques de maquettage en reproduisant un modèle mythique de la production automobile mondiale.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390" y="1740457"/>
            <a:ext cx="6745568" cy="5047465"/>
          </a:xfrm>
        </p:spPr>
      </p:pic>
    </p:spTree>
    <p:extLst>
      <p:ext uri="{BB962C8B-B14F-4D97-AF65-F5344CB8AC3E}">
        <p14:creationId xmlns:p14="http://schemas.microsoft.com/office/powerpoint/2010/main" val="3816379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601" y="80210"/>
            <a:ext cx="8927293" cy="6679972"/>
          </a:xfrm>
        </p:spPr>
      </p:pic>
    </p:spTree>
    <p:extLst>
      <p:ext uri="{BB962C8B-B14F-4D97-AF65-F5344CB8AC3E}">
        <p14:creationId xmlns:p14="http://schemas.microsoft.com/office/powerpoint/2010/main" val="1949871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265" y="187409"/>
            <a:ext cx="8734788" cy="6535928"/>
          </a:xfrm>
        </p:spPr>
      </p:pic>
    </p:spTree>
    <p:extLst>
      <p:ext uri="{BB962C8B-B14F-4D97-AF65-F5344CB8AC3E}">
        <p14:creationId xmlns:p14="http://schemas.microsoft.com/office/powerpoint/2010/main" val="623028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833" y="219493"/>
            <a:ext cx="8734788" cy="6535928"/>
          </a:xfrm>
        </p:spPr>
      </p:pic>
    </p:spTree>
    <p:extLst>
      <p:ext uri="{BB962C8B-B14F-4D97-AF65-F5344CB8AC3E}">
        <p14:creationId xmlns:p14="http://schemas.microsoft.com/office/powerpoint/2010/main" val="51084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929" y="235535"/>
            <a:ext cx="8646768" cy="6470065"/>
          </a:xfrm>
        </p:spPr>
      </p:pic>
    </p:spTree>
    <p:extLst>
      <p:ext uri="{BB962C8B-B14F-4D97-AF65-F5344CB8AC3E}">
        <p14:creationId xmlns:p14="http://schemas.microsoft.com/office/powerpoint/2010/main" val="3313693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902" y="0"/>
            <a:ext cx="8596668" cy="1320800"/>
          </a:xfrm>
        </p:spPr>
        <p:txBody>
          <a:bodyPr/>
          <a:lstStyle/>
          <a:p>
            <a:r>
              <a:rPr lang="fr-FR" dirty="0" smtClean="0">
                <a:solidFill>
                  <a:schemeClr val="tx1"/>
                </a:solidFill>
              </a:rPr>
              <a:t>Pour notre activité, nous réaliserons que la moitié de la voiture</a:t>
            </a:r>
            <a:endParaRPr lang="fr-FR" dirty="0">
              <a:solidFill>
                <a:schemeClr val="tx1"/>
              </a:solidFill>
            </a:endParaRP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910" b="15876"/>
          <a:stretch/>
        </p:blipFill>
        <p:spPr>
          <a:xfrm>
            <a:off x="427730" y="1540042"/>
            <a:ext cx="10290038" cy="5021179"/>
          </a:xfrm>
        </p:spPr>
      </p:pic>
      <p:cxnSp>
        <p:nvCxnSpPr>
          <p:cNvPr id="6" name="Connecteur droit 5"/>
          <p:cNvCxnSpPr/>
          <p:nvPr/>
        </p:nvCxnSpPr>
        <p:spPr>
          <a:xfrm>
            <a:off x="131902" y="4074695"/>
            <a:ext cx="10776730" cy="0"/>
          </a:xfrm>
          <a:prstGeom prst="line">
            <a:avLst/>
          </a:prstGeom>
          <a:ln w="762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33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1197388" cy="1320800"/>
          </a:xfrm>
        </p:spPr>
        <p:txBody>
          <a:bodyPr>
            <a:noAutofit/>
          </a:bodyPr>
          <a:lstStyle/>
          <a:p>
            <a:r>
              <a:rPr lang="fr-FR" sz="2400" dirty="0" smtClean="0">
                <a:solidFill>
                  <a:schemeClr val="tx1"/>
                </a:solidFill>
              </a:rPr>
              <a:t>La voiture choisi est </a:t>
            </a:r>
            <a:r>
              <a:rPr lang="fr-FR" sz="2400" dirty="0">
                <a:solidFill>
                  <a:schemeClr val="tx1"/>
                </a:solidFill>
              </a:rPr>
              <a:t>la Ferrari 250 GTO, </a:t>
            </a:r>
            <a:r>
              <a:rPr lang="fr-FR" sz="2400" dirty="0" smtClean="0">
                <a:solidFill>
                  <a:schemeClr val="tx1"/>
                </a:solidFill>
              </a:rPr>
              <a:t>(peut-être </a:t>
            </a:r>
            <a:r>
              <a:rPr lang="fr-FR" sz="2400" dirty="0">
                <a:solidFill>
                  <a:schemeClr val="tx1"/>
                </a:solidFill>
              </a:rPr>
              <a:t>la voiture de sport la plus célèbre de tous les </a:t>
            </a:r>
            <a:r>
              <a:rPr lang="fr-FR" sz="2400" dirty="0" smtClean="0">
                <a:solidFill>
                  <a:schemeClr val="tx1"/>
                </a:solidFill>
              </a:rPr>
              <a:t>temps), </a:t>
            </a:r>
            <a:r>
              <a:rPr lang="fr-FR" sz="2400" dirty="0">
                <a:solidFill>
                  <a:schemeClr val="tx1"/>
                </a:solidFill>
              </a:rPr>
              <a:t>et qui </a:t>
            </a:r>
            <a:r>
              <a:rPr lang="fr-FR" sz="2400" dirty="0" smtClean="0">
                <a:solidFill>
                  <a:schemeClr val="tx1"/>
                </a:solidFill>
              </a:rPr>
              <a:t>à fêté </a:t>
            </a:r>
            <a:r>
              <a:rPr lang="fr-FR" sz="2400" dirty="0">
                <a:solidFill>
                  <a:schemeClr val="tx1"/>
                </a:solidFill>
              </a:rPr>
              <a:t>en 2012 son cinquantième anniversaire.</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b="18974"/>
          <a:stretch/>
        </p:blipFill>
        <p:spPr>
          <a:xfrm>
            <a:off x="1088772" y="1273923"/>
            <a:ext cx="9210260" cy="5584077"/>
          </a:xfrm>
        </p:spPr>
      </p:pic>
    </p:spTree>
    <p:extLst>
      <p:ext uri="{BB962C8B-B14F-4D97-AF65-F5344CB8AC3E}">
        <p14:creationId xmlns:p14="http://schemas.microsoft.com/office/powerpoint/2010/main" val="346182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0800"/>
          </a:xfrm>
        </p:spPr>
        <p:txBody>
          <a:bodyPr>
            <a:normAutofit fontScale="90000"/>
          </a:bodyPr>
          <a:lstStyle/>
          <a:p>
            <a:r>
              <a:rPr lang="fr-FR" sz="2700" dirty="0">
                <a:solidFill>
                  <a:schemeClr val="tx1"/>
                </a:solidFill>
              </a:rPr>
              <a:t>Tout a commencé par une maquette en </a:t>
            </a:r>
            <a:r>
              <a:rPr lang="fr-FR" sz="2700" dirty="0" err="1">
                <a:solidFill>
                  <a:schemeClr val="tx1"/>
                </a:solidFill>
              </a:rPr>
              <a:t>clay</a:t>
            </a:r>
            <a:r>
              <a:rPr lang="fr-FR" sz="2700" dirty="0">
                <a:solidFill>
                  <a:schemeClr val="tx1"/>
                </a:solidFill>
              </a:rPr>
              <a:t> </a:t>
            </a:r>
            <a:r>
              <a:rPr lang="fr-FR" sz="2700" dirty="0" smtClean="0">
                <a:solidFill>
                  <a:schemeClr val="tx1"/>
                </a:solidFill>
              </a:rPr>
              <a:t>sculpté </a:t>
            </a:r>
            <a:r>
              <a:rPr lang="fr-FR" sz="2700" dirty="0">
                <a:solidFill>
                  <a:schemeClr val="tx1"/>
                </a:solidFill>
              </a:rPr>
              <a:t>patiemment jusqu’à lui donner sa forme définitive. La </a:t>
            </a:r>
            <a:r>
              <a:rPr lang="fr-FR" sz="2700" dirty="0" err="1">
                <a:solidFill>
                  <a:schemeClr val="tx1"/>
                </a:solidFill>
              </a:rPr>
              <a:t>clay</a:t>
            </a:r>
            <a:r>
              <a:rPr lang="fr-FR" sz="2700" dirty="0">
                <a:solidFill>
                  <a:schemeClr val="tx1"/>
                </a:solidFill>
              </a:rPr>
              <a:t> est l’argile de synthèse utilisée dans tous les studios de design de l’industrie automobile. Elle est ici appliquée sur une matrice en polystyrène</a:t>
            </a:r>
            <a:r>
              <a:rPr lang="fr-FR" dirty="0">
                <a:solidFill>
                  <a:schemeClr val="tx1"/>
                </a:solidFill>
              </a:rPr>
              <a:t>.</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627"/>
          <a:stretch/>
        </p:blipFill>
        <p:spPr>
          <a:xfrm>
            <a:off x="1620253" y="1441469"/>
            <a:ext cx="7764380" cy="4495193"/>
          </a:xfrm>
        </p:spPr>
      </p:pic>
      <p:sp>
        <p:nvSpPr>
          <p:cNvPr id="5" name="Titre 1"/>
          <p:cNvSpPr txBox="1">
            <a:spLocks/>
          </p:cNvSpPr>
          <p:nvPr/>
        </p:nvSpPr>
        <p:spPr>
          <a:xfrm>
            <a:off x="417095" y="6057332"/>
            <a:ext cx="11774905" cy="7940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smtClean="0">
                <a:solidFill>
                  <a:schemeClr val="tx1"/>
                </a:solidFill>
              </a:rPr>
              <a:t>C’est sans doute la partie la plus difficile de la réalisation et celle qui réclame le plus de temps et de talent.</a:t>
            </a:r>
            <a:endParaRPr lang="fr-FR" sz="2400" dirty="0">
              <a:solidFill>
                <a:schemeClr val="tx1"/>
              </a:solidFill>
            </a:endParaRPr>
          </a:p>
        </p:txBody>
      </p:sp>
    </p:spTree>
    <p:extLst>
      <p:ext uri="{BB962C8B-B14F-4D97-AF65-F5344CB8AC3E}">
        <p14:creationId xmlns:p14="http://schemas.microsoft.com/office/powerpoint/2010/main" val="147269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4008" y="2550695"/>
            <a:ext cx="8596668" cy="1320800"/>
          </a:xfrm>
        </p:spPr>
        <p:txBody>
          <a:bodyPr/>
          <a:lstStyle/>
          <a:p>
            <a:r>
              <a:rPr lang="fr-FR" dirty="0"/>
              <a:t>V</a:t>
            </a:r>
            <a:r>
              <a:rPr lang="fr-FR" dirty="0" smtClean="0"/>
              <a:t>otre activité 2</a:t>
            </a:r>
            <a:r>
              <a:rPr lang="fr-FR" baseline="30000" dirty="0" smtClean="0"/>
              <a:t>nd</a:t>
            </a:r>
            <a:r>
              <a:rPr lang="fr-FR" dirty="0" smtClean="0"/>
              <a:t> se termine ici</a:t>
            </a:r>
            <a:endParaRPr lang="fr-FR" dirty="0"/>
          </a:p>
        </p:txBody>
      </p:sp>
    </p:spTree>
    <p:extLst>
      <p:ext uri="{BB962C8B-B14F-4D97-AF65-F5344CB8AC3E}">
        <p14:creationId xmlns:p14="http://schemas.microsoft.com/office/powerpoint/2010/main" val="120544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409" y="1212710"/>
            <a:ext cx="7544516" cy="5645290"/>
          </a:xfrm>
        </p:spPr>
      </p:pic>
      <p:sp>
        <p:nvSpPr>
          <p:cNvPr id="6" name="Titre 1"/>
          <p:cNvSpPr>
            <a:spLocks noGrp="1"/>
          </p:cNvSpPr>
          <p:nvPr>
            <p:ph type="title"/>
          </p:nvPr>
        </p:nvSpPr>
        <p:spPr>
          <a:xfrm>
            <a:off x="-1" y="0"/>
            <a:ext cx="11967411" cy="1320800"/>
          </a:xfrm>
        </p:spPr>
        <p:txBody>
          <a:bodyPr>
            <a:normAutofit fontScale="90000"/>
          </a:bodyPr>
          <a:lstStyle/>
          <a:p>
            <a:r>
              <a:rPr lang="fr-FR" dirty="0" smtClean="0">
                <a:solidFill>
                  <a:schemeClr val="tx1"/>
                </a:solidFill>
              </a:rPr>
              <a:t>Il est ensuite </a:t>
            </a:r>
            <a:r>
              <a:rPr lang="fr-FR" dirty="0">
                <a:solidFill>
                  <a:schemeClr val="tx1"/>
                </a:solidFill>
              </a:rPr>
              <a:t>appliqué une pâte époxy basse densité pour créer l’empreinte de la </a:t>
            </a:r>
            <a:r>
              <a:rPr lang="fr-FR" dirty="0" err="1">
                <a:solidFill>
                  <a:schemeClr val="tx1"/>
                </a:solidFill>
              </a:rPr>
              <a:t>clay</a:t>
            </a:r>
            <a:r>
              <a:rPr lang="fr-FR" dirty="0">
                <a:solidFill>
                  <a:schemeClr val="tx1"/>
                </a:solidFill>
              </a:rPr>
              <a:t> et pouvoir obtenir un moule solide.</a:t>
            </a:r>
          </a:p>
        </p:txBody>
      </p:sp>
    </p:spTree>
    <p:extLst>
      <p:ext uri="{BB962C8B-B14F-4D97-AF65-F5344CB8AC3E}">
        <p14:creationId xmlns:p14="http://schemas.microsoft.com/office/powerpoint/2010/main" val="143110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432" y="0"/>
            <a:ext cx="8991464" cy="6727989"/>
          </a:xfrm>
        </p:spPr>
      </p:pic>
    </p:spTree>
    <p:extLst>
      <p:ext uri="{BB962C8B-B14F-4D97-AF65-F5344CB8AC3E}">
        <p14:creationId xmlns:p14="http://schemas.microsoft.com/office/powerpoint/2010/main" val="40226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158" y="315746"/>
            <a:ext cx="8510199" cy="6367876"/>
          </a:xfrm>
        </p:spPr>
      </p:pic>
    </p:spTree>
    <p:extLst>
      <p:ext uri="{BB962C8B-B14F-4D97-AF65-F5344CB8AC3E}">
        <p14:creationId xmlns:p14="http://schemas.microsoft.com/office/powerpoint/2010/main" val="3964756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TotalTime>
  <Words>324</Words>
  <Application>Microsoft Office PowerPoint</Application>
  <PresentationFormat>Grand écran</PresentationFormat>
  <Paragraphs>22</Paragraphs>
  <Slides>23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Trebuchet MS</vt:lpstr>
      <vt:lpstr>Wingdings 3</vt:lpstr>
      <vt:lpstr>Facette</vt:lpstr>
      <vt:lpstr>Les étapes de réalisation d’une maquette de la 250 GTO</vt:lpstr>
      <vt:lpstr>Le but de l’exercice est d’apprendre les techniques de maquettage en reproduisant un modèle mythique de la production automobile mondiale.</vt:lpstr>
      <vt:lpstr>Pour notre activité, nous réaliserons que la moitié de la voiture</vt:lpstr>
      <vt:lpstr>La voiture choisi est la Ferrari 250 GTO, (peut-être la voiture de sport la plus célèbre de tous les temps), et qui à fêté en 2012 son cinquantième anniversaire.</vt:lpstr>
      <vt:lpstr>Tout a commencé par une maquette en clay sculpté patiemment jusqu’à lui donner sa forme définitive. La clay est l’argile de synthèse utilisée dans tous les studios de design de l’industrie automobile. Elle est ici appliquée sur une matrice en polystyrène.</vt:lpstr>
      <vt:lpstr>Votre activité 2nd se termine ici</vt:lpstr>
      <vt:lpstr>Il est ensuite appliqué une pâte époxy basse densité pour créer l’empreinte de la clay et pouvoir obtenir un moule solide.</vt:lpstr>
      <vt:lpstr>Présentation PowerPoint</vt:lpstr>
      <vt:lpstr>Présentation PowerPoint</vt:lpstr>
      <vt:lpstr>La difficulté est ici de le concevoir en plusieurs parties afin de pouvoir démouler le futur modèle final. Les différentes parties sont assemblées au moyen de vis et sont donc démontables.</vt:lpstr>
      <vt:lpstr>Présentation PowerPoint</vt:lpstr>
      <vt:lpstr>Présentation PowerPoint</vt:lpstr>
      <vt:lpstr>Une fois démoulée, la voiture est corrigée (au niveau des entrées d’air, notamment) et elle doit être poncée soigneusement.</vt:lpstr>
      <vt:lpstr>Présentation PowerPoint</vt:lpstr>
      <vt:lpstr>Un châssis en bois sur mesure est ajouté pour recevoir les futures roues.</vt:lpstr>
      <vt:lpstr>Présentation PowerPoint</vt:lpstr>
      <vt:lpstr>L’élaboration des roues à rayons a nécessité un savoir-faire particulier.</vt:lpstr>
      <vt:lpstr>Avec les premières couches de peinture, on voit arriver la version définitive…</vt:lpstr>
      <vt:lpstr>Présentation PowerPoint</vt:lpstr>
      <vt:lpstr>Présentation PowerPoint</vt:lpstr>
      <vt:lpstr>Présentation PowerPoint</vt:lpstr>
      <vt:lpstr>Présentation PowerPoint</vt:lpstr>
      <vt:lpstr>Présentation PowerPoint</vt:lpstr>
    </vt:vector>
  </TitlesOfParts>
  <Company>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étapes de réalisation d’une maquette de la 250 GTO</dc:title>
  <dc:creator>DUVAL</dc:creator>
  <cp:lastModifiedBy>DUVAL</cp:lastModifiedBy>
  <cp:revision>5</cp:revision>
  <dcterms:created xsi:type="dcterms:W3CDTF">2016-11-08T09:17:35Z</dcterms:created>
  <dcterms:modified xsi:type="dcterms:W3CDTF">2016-11-08T09:59:45Z</dcterms:modified>
</cp:coreProperties>
</file>