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2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12" autoAdjust="0"/>
    <p:restoredTop sz="94660"/>
  </p:normalViewPr>
  <p:slideViewPr>
    <p:cSldViewPr snapToGrid="0">
      <p:cViewPr varScale="1">
        <p:scale>
          <a:sx n="91" d="100"/>
          <a:sy n="91" d="100"/>
        </p:scale>
        <p:origin x="15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89212" y="515983"/>
            <a:ext cx="8915399" cy="2262781"/>
          </a:xfrm>
        </p:spPr>
        <p:txBody>
          <a:bodyPr>
            <a:normAutofit fontScale="90000"/>
          </a:bodyPr>
          <a:lstStyle/>
          <a:p>
            <a:pPr algn="ctr"/>
            <a:r>
              <a:rPr lang="sk-SK" dirty="0"/>
              <a:t>	</a:t>
            </a:r>
            <a:r>
              <a:rPr lang="sk-SK" sz="6700" b="1" dirty="0">
                <a:latin typeface="Baskerville Old Face" panose="02020602080505020303" pitchFamily="18" charset="0"/>
              </a:rPr>
              <a:t>THIS IS MY SCHOOL</a:t>
            </a:r>
            <a:r>
              <a:rPr lang="sk-SK" dirty="0">
                <a:latin typeface="Baskerville Old Face" panose="02020602080505020303" pitchFamily="18" charset="0"/>
              </a:rPr>
              <a:t/>
            </a:r>
            <a:br>
              <a:rPr lang="sk-SK" dirty="0">
                <a:latin typeface="Baskerville Old Face" panose="02020602080505020303" pitchFamily="18" charset="0"/>
              </a:rPr>
            </a:br>
            <a:r>
              <a:rPr lang="sk-SK" sz="4900" dirty="0">
                <a:latin typeface="Baskerville Old Face" panose="02020602080505020303" pitchFamily="18" charset="0"/>
              </a:rPr>
              <a:t>PRIMARY SCHOOL IN VITANOVA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Obrázok 4" descr="Výsledok vyhľadávania obrázkov pre dopyt vitanova skola">
            <a:extLst>
              <a:ext uri="{FF2B5EF4-FFF2-40B4-BE49-F238E27FC236}">
                <a16:creationId xmlns:a16="http://schemas.microsoft.com/office/drawing/2014/main" id="{9D951875-5CBF-4985-8E04-5DB171738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675" y="2803585"/>
            <a:ext cx="5381785" cy="40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67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sk-SK" sz="5400" b="1" dirty="0">
                <a:latin typeface="Baskerville Old Face"/>
              </a:rPr>
              <a:t>BIOLOGY AND CHEMISTRY</a:t>
            </a:r>
            <a:endParaRPr lang="sk-SK" b="1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sk-SK" b="1" dirty="0">
                <a:latin typeface="Baskerville Old Face"/>
              </a:rPr>
              <a:t>BIOLOGICAL OLYMPIAD</a:t>
            </a:r>
          </a:p>
          <a:p>
            <a:pPr algn="ctr"/>
            <a:endParaRPr lang="sk-SK" b="1" dirty="0">
              <a:latin typeface="Baskerville Old Face"/>
            </a:endParaRPr>
          </a:p>
          <a:p>
            <a:pPr marL="0" indent="0" algn="ctr">
              <a:buNone/>
            </a:pPr>
            <a:r>
              <a:rPr lang="sk-SK" b="1" dirty="0">
                <a:latin typeface="Baskerville Old Face"/>
              </a:rPr>
              <a:t>PUTOVNA SOVA</a:t>
            </a:r>
          </a:p>
          <a:p>
            <a:pPr algn="ctr"/>
            <a:endParaRPr lang="sk-SK" b="1" dirty="0">
              <a:latin typeface="Baskerville Old Face"/>
            </a:endParaRPr>
          </a:p>
          <a:p>
            <a:pPr marL="0" indent="0" algn="ctr">
              <a:buNone/>
            </a:pPr>
            <a:r>
              <a:rPr lang="sk-SK" b="1" dirty="0">
                <a:latin typeface="Baskerville Old Face"/>
              </a:rPr>
              <a:t>HRAVO A ZDRAVO</a:t>
            </a:r>
          </a:p>
          <a:p>
            <a:pPr algn="ctr"/>
            <a:endParaRPr lang="sk-SK" b="1" dirty="0">
              <a:latin typeface="Baskerville Old Face"/>
            </a:endParaRPr>
          </a:p>
          <a:p>
            <a:pPr marL="0" indent="0" algn="ctr">
              <a:buNone/>
            </a:pPr>
            <a:r>
              <a:rPr lang="sk-SK" b="1" dirty="0">
                <a:latin typeface="Baskerville Old Face"/>
              </a:rPr>
              <a:t>POVEDZ MI PRECO</a:t>
            </a:r>
          </a:p>
          <a:p>
            <a:pPr algn="ctr"/>
            <a:endParaRPr lang="sk-SK" b="1" dirty="0">
              <a:latin typeface="Baskerville Old Face"/>
            </a:endParaRPr>
          </a:p>
          <a:p>
            <a:pPr marL="0" indent="0" algn="ctr">
              <a:buNone/>
            </a:pPr>
            <a:r>
              <a:rPr lang="sk-SK" b="1" dirty="0">
                <a:latin typeface="Baskerville Old Face"/>
              </a:rPr>
              <a:t>CHEMICAL OLYMPIAD</a:t>
            </a:r>
          </a:p>
        </p:txBody>
      </p:sp>
      <p:pic>
        <p:nvPicPr>
          <p:cNvPr id="4" name="Obrázok 4" descr="Výsledok vyhľadávania obrázkov pre dopyt biologická olympiáda hladovka">
            <a:extLst>
              <a:ext uri="{FF2B5EF4-FFF2-40B4-BE49-F238E27FC236}">
                <a16:creationId xmlns:a16="http://schemas.microsoft.com/office/drawing/2014/main" id="{764E8A48-6FEA-4910-975B-9CB46C72C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75" y="1571625"/>
            <a:ext cx="2743200" cy="2058463"/>
          </a:xfrm>
          <a:prstGeom prst="rect">
            <a:avLst/>
          </a:prstGeom>
        </p:spPr>
      </p:pic>
      <p:pic>
        <p:nvPicPr>
          <p:cNvPr id="6" name="Obrázok 6" descr="Výsledok vyhľadávania obrázkov pre dopyt putovná sova">
            <a:extLst>
              <a:ext uri="{FF2B5EF4-FFF2-40B4-BE49-F238E27FC236}">
                <a16:creationId xmlns:a16="http://schemas.microsoft.com/office/drawing/2014/main" id="{20B3E0C5-7663-4CE6-9D93-FD6A58AAD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3050" y="1647825"/>
            <a:ext cx="3002511" cy="2235043"/>
          </a:xfrm>
          <a:prstGeom prst="rect">
            <a:avLst/>
          </a:prstGeom>
        </p:spPr>
      </p:pic>
      <p:pic>
        <p:nvPicPr>
          <p:cNvPr id="8" name="Obrázok 8">
            <a:extLst>
              <a:ext uri="{FF2B5EF4-FFF2-40B4-BE49-F238E27FC236}">
                <a16:creationId xmlns:a16="http://schemas.microsoft.com/office/drawing/2014/main" id="{30724C16-12C1-4AE6-A727-7434A7C38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3076575"/>
            <a:ext cx="2743200" cy="1545908"/>
          </a:xfrm>
          <a:prstGeom prst="rect">
            <a:avLst/>
          </a:prstGeom>
        </p:spPr>
      </p:pic>
      <p:pic>
        <p:nvPicPr>
          <p:cNvPr id="10" name="Obrázok 10" descr="Výsledok vyhľadávania obrázkov pre dopyt chemická olympiáda">
            <a:extLst>
              <a:ext uri="{FF2B5EF4-FFF2-40B4-BE49-F238E27FC236}">
                <a16:creationId xmlns:a16="http://schemas.microsoft.com/office/drawing/2014/main" id="{78851C7D-6B80-4566-8C45-D21D7C6197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2975" y="4974566"/>
            <a:ext cx="2524125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190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2589213" y="649288"/>
            <a:ext cx="8915400" cy="54985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sk-SK" b="1" dirty="0">
                <a:solidFill>
                  <a:srgbClr val="000000"/>
                </a:solidFill>
                <a:latin typeface="Baskerville Old Face"/>
              </a:rPr>
              <a:t>ART:</a:t>
            </a:r>
          </a:p>
          <a:p>
            <a:pPr marL="0" indent="0" algn="ctr">
              <a:buNone/>
            </a:pPr>
            <a:endParaRPr lang="sk-SK" b="1" dirty="0">
              <a:solidFill>
                <a:srgbClr val="000000"/>
              </a:solidFill>
              <a:latin typeface="Baskerville Old Face"/>
            </a:endParaRPr>
          </a:p>
          <a:p>
            <a:pPr marL="0" indent="0" algn="ctr">
              <a:buNone/>
            </a:pPr>
            <a:endParaRPr lang="sk-SK" b="1" dirty="0">
              <a:solidFill>
                <a:srgbClr val="000000"/>
              </a:solidFill>
              <a:latin typeface="Baskerville Old Face"/>
            </a:endParaRPr>
          </a:p>
          <a:p>
            <a:pPr marL="0" indent="0" algn="ctr">
              <a:buNone/>
            </a:pPr>
            <a:r>
              <a:rPr lang="sk-SK" b="1" dirty="0">
                <a:solidFill>
                  <a:srgbClr val="000000"/>
                </a:solidFill>
                <a:latin typeface="Baskerville Old Face"/>
              </a:rPr>
              <a:t>MY REGION</a:t>
            </a:r>
          </a:p>
          <a:p>
            <a:pPr marL="0" indent="0" algn="ctr">
              <a:buNone/>
            </a:pPr>
            <a:endParaRPr lang="sk-SK" b="1" dirty="0">
              <a:solidFill>
                <a:srgbClr val="000000"/>
              </a:solidFill>
              <a:latin typeface="Baskerville Old Face"/>
            </a:endParaRPr>
          </a:p>
          <a:p>
            <a:pPr marL="0" indent="0" algn="ctr">
              <a:buNone/>
            </a:pPr>
            <a:endParaRPr lang="sk-SK" b="1" dirty="0">
              <a:solidFill>
                <a:srgbClr val="000000"/>
              </a:solidFill>
              <a:latin typeface="Baskerville Old Face"/>
            </a:endParaRPr>
          </a:p>
          <a:p>
            <a:pPr marL="0" indent="0" algn="ctr">
              <a:buNone/>
            </a:pPr>
            <a:r>
              <a:rPr lang="sk-SK" b="1" dirty="0">
                <a:solidFill>
                  <a:srgbClr val="000000"/>
                </a:solidFill>
                <a:latin typeface="Baskerville Old Face"/>
              </a:rPr>
              <a:t>AUTOBUS OCAMI DETI</a:t>
            </a:r>
          </a:p>
          <a:p>
            <a:pPr marL="0" indent="0" algn="ctr">
              <a:buNone/>
            </a:pPr>
            <a:endParaRPr lang="sk-SK" b="1" dirty="0">
              <a:solidFill>
                <a:srgbClr val="000000"/>
              </a:solidFill>
              <a:latin typeface="Baskerville Old Face"/>
            </a:endParaRPr>
          </a:p>
          <a:p>
            <a:pPr marL="0" indent="0" algn="ctr">
              <a:buNone/>
            </a:pPr>
            <a:endParaRPr lang="sk-SK" b="1" dirty="0">
              <a:solidFill>
                <a:srgbClr val="000000"/>
              </a:solidFill>
              <a:latin typeface="Baskerville Old Face"/>
            </a:endParaRPr>
          </a:p>
          <a:p>
            <a:pPr marL="0" indent="0" algn="ctr">
              <a:buNone/>
            </a:pPr>
            <a:r>
              <a:rPr lang="sk-SK" b="1" dirty="0">
                <a:solidFill>
                  <a:srgbClr val="000000"/>
                </a:solidFill>
                <a:latin typeface="Baskerville Old Face"/>
              </a:rPr>
              <a:t>MY FRIEND REX</a:t>
            </a:r>
          </a:p>
          <a:p>
            <a:pPr marL="0" indent="0" algn="ctr">
              <a:buNone/>
            </a:pPr>
            <a:endParaRPr lang="sk-SK" b="1" dirty="0">
              <a:solidFill>
                <a:srgbClr val="000000"/>
              </a:solidFill>
              <a:latin typeface="Baskerville Old Face"/>
            </a:endParaRPr>
          </a:p>
          <a:p>
            <a:pPr marL="0" indent="0" algn="ctr">
              <a:buNone/>
            </a:pPr>
            <a:endParaRPr lang="sk-SK" b="1" dirty="0">
              <a:solidFill>
                <a:srgbClr val="000000"/>
              </a:solidFill>
              <a:latin typeface="Baskerville Old Face"/>
            </a:endParaRPr>
          </a:p>
          <a:p>
            <a:pPr marL="0" indent="0" algn="ctr">
              <a:buNone/>
            </a:pPr>
            <a:r>
              <a:rPr lang="sk-SK" b="1" dirty="0">
                <a:solidFill>
                  <a:srgbClr val="000000"/>
                </a:solidFill>
                <a:latin typeface="Baskerville Old Face"/>
              </a:rPr>
              <a:t>HRAPINOSKOVA PALETA</a:t>
            </a:r>
          </a:p>
        </p:txBody>
      </p:sp>
      <p:pic>
        <p:nvPicPr>
          <p:cNvPr id="4" name="Obrázok 4" descr="Výsledok vyhľadávania obrázkov pre dopyt zs vitanova sutaze">
            <a:extLst>
              <a:ext uri="{FF2B5EF4-FFF2-40B4-BE49-F238E27FC236}">
                <a16:creationId xmlns:a16="http://schemas.microsoft.com/office/drawing/2014/main" id="{E934D4D8-DDE3-4AE3-9E26-14AE982FC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7909" y="2348945"/>
            <a:ext cx="3436441" cy="1921430"/>
          </a:xfrm>
          <a:prstGeom prst="rect">
            <a:avLst/>
          </a:prstGeom>
        </p:spPr>
      </p:pic>
      <p:pic>
        <p:nvPicPr>
          <p:cNvPr id="6" name="Obrázok 6">
            <a:extLst>
              <a:ext uri="{FF2B5EF4-FFF2-40B4-BE49-F238E27FC236}">
                <a16:creationId xmlns:a16="http://schemas.microsoft.com/office/drawing/2014/main" id="{4BE86A5A-1467-4DE7-BB83-B2F7DD469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2581275"/>
            <a:ext cx="2318861" cy="4114800"/>
          </a:xfrm>
          <a:prstGeom prst="rect">
            <a:avLst/>
          </a:prstGeom>
        </p:spPr>
      </p:pic>
      <p:pic>
        <p:nvPicPr>
          <p:cNvPr id="8" name="Obrázok 8" descr="Výsledok vyhľadávania obrázkov pre dopyt hrapinoskova paleta">
            <a:extLst>
              <a:ext uri="{FF2B5EF4-FFF2-40B4-BE49-F238E27FC236}">
                <a16:creationId xmlns:a16="http://schemas.microsoft.com/office/drawing/2014/main" id="{56AFA51F-65C5-4832-A626-D72515DFB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9190" y="4381500"/>
            <a:ext cx="3243792" cy="2430986"/>
          </a:xfrm>
          <a:prstGeom prst="rect">
            <a:avLst/>
          </a:prstGeom>
        </p:spPr>
      </p:pic>
      <p:pic>
        <p:nvPicPr>
          <p:cNvPr id="10" name="Obrázok 10" descr="Súvisiaci obrázok">
            <a:extLst>
              <a:ext uri="{FF2B5EF4-FFF2-40B4-BE49-F238E27FC236}">
                <a16:creationId xmlns:a16="http://schemas.microsoft.com/office/drawing/2014/main" id="{F0A4A2B1-502F-4091-80E9-0D433E87FA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4950" y="590550"/>
            <a:ext cx="4303485" cy="24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793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2589213" y="635000"/>
            <a:ext cx="8915400" cy="585977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algn="ctr">
              <a:buNone/>
            </a:pPr>
            <a:r>
              <a:rPr lang="sk-SK" b="1" dirty="0">
                <a:solidFill>
                  <a:srgbClr val="000000"/>
                </a:solidFill>
                <a:latin typeface="Baskerville Old Face"/>
              </a:rPr>
              <a:t>MUSIC AND ICT:</a:t>
            </a:r>
            <a:endParaRPr lang="sk-SK" dirty="0"/>
          </a:p>
          <a:p>
            <a:pPr marL="0" indent="0" algn="ctr">
              <a:buNone/>
            </a:pPr>
            <a:endParaRPr lang="sk-SK" b="1" dirty="0">
              <a:solidFill>
                <a:srgbClr val="000000"/>
              </a:solidFill>
              <a:latin typeface="Baskerville Old Face"/>
            </a:endParaRPr>
          </a:p>
          <a:p>
            <a:pPr marL="0" indent="0" algn="ctr">
              <a:buNone/>
            </a:pPr>
            <a:r>
              <a:rPr lang="sk-SK" b="1" dirty="0">
                <a:solidFill>
                  <a:srgbClr val="404040"/>
                </a:solidFill>
                <a:latin typeface="Baskerville Old Face"/>
              </a:rPr>
              <a:t>SLAVIK SLOVENSKA</a:t>
            </a:r>
          </a:p>
          <a:p>
            <a:pPr marL="0" indent="0" algn="ctr">
              <a:buNone/>
            </a:pPr>
            <a:endParaRPr lang="sk-SK" b="1" dirty="0">
              <a:solidFill>
                <a:srgbClr val="404040"/>
              </a:solidFill>
              <a:latin typeface="Baskerville Old Face"/>
            </a:endParaRPr>
          </a:p>
          <a:p>
            <a:pPr marL="0" indent="0" algn="ctr">
              <a:buNone/>
            </a:pPr>
            <a:endParaRPr lang="sk-SK" b="1" dirty="0">
              <a:solidFill>
                <a:srgbClr val="404040"/>
              </a:solidFill>
              <a:latin typeface="Baskerville Old Face"/>
            </a:endParaRPr>
          </a:p>
          <a:p>
            <a:pPr marL="0" indent="0" algn="ctr">
              <a:buNone/>
            </a:pPr>
            <a:r>
              <a:rPr lang="sk-SK" b="1" dirty="0">
                <a:solidFill>
                  <a:srgbClr val="000000"/>
                </a:solidFill>
                <a:latin typeface="Baskerville Old Face"/>
              </a:rPr>
              <a:t>DILONGSTAR</a:t>
            </a:r>
          </a:p>
          <a:p>
            <a:pPr marL="0" indent="0" algn="ctr">
              <a:buNone/>
            </a:pPr>
            <a:endParaRPr lang="sk-SK" b="1" dirty="0">
              <a:solidFill>
                <a:srgbClr val="000000"/>
              </a:solidFill>
              <a:latin typeface="Baskerville Old Face"/>
            </a:endParaRPr>
          </a:p>
          <a:p>
            <a:pPr marL="0" indent="0" algn="ctr">
              <a:buNone/>
            </a:pPr>
            <a:endParaRPr lang="sk-SK" b="1" dirty="0">
              <a:solidFill>
                <a:srgbClr val="000000"/>
              </a:solidFill>
              <a:latin typeface="Baskerville Old Face"/>
            </a:endParaRPr>
          </a:p>
          <a:p>
            <a:pPr marL="0" indent="0" algn="ctr">
              <a:buNone/>
            </a:pPr>
            <a:r>
              <a:rPr lang="sk-SK" b="1" dirty="0">
                <a:solidFill>
                  <a:srgbClr val="000000"/>
                </a:solidFill>
                <a:latin typeface="Baskerville Old Face"/>
              </a:rPr>
              <a:t>SUPERCLASS</a:t>
            </a:r>
          </a:p>
          <a:p>
            <a:pPr marL="0" indent="0" algn="ctr">
              <a:buNone/>
            </a:pPr>
            <a:endParaRPr lang="sk-SK" b="1" dirty="0">
              <a:solidFill>
                <a:srgbClr val="000000"/>
              </a:solidFill>
              <a:latin typeface="Baskerville Old Face"/>
            </a:endParaRPr>
          </a:p>
          <a:p>
            <a:pPr marL="0" indent="0" algn="ctr">
              <a:buNone/>
            </a:pPr>
            <a:endParaRPr lang="sk-SK" b="1" dirty="0">
              <a:solidFill>
                <a:srgbClr val="000000"/>
              </a:solidFill>
              <a:latin typeface="Baskerville Old Face"/>
            </a:endParaRPr>
          </a:p>
          <a:p>
            <a:pPr marL="0" indent="0" algn="ctr">
              <a:buNone/>
            </a:pPr>
            <a:r>
              <a:rPr lang="sk-SK" b="1" dirty="0">
                <a:solidFill>
                  <a:srgbClr val="000000"/>
                </a:solidFill>
                <a:latin typeface="Baskerville Old Face"/>
              </a:rPr>
              <a:t>BOBOR</a:t>
            </a:r>
          </a:p>
          <a:p>
            <a:pPr marL="0" indent="0" algn="ctr">
              <a:buNone/>
            </a:pPr>
            <a:endParaRPr lang="sk-SK" b="1" dirty="0">
              <a:solidFill>
                <a:srgbClr val="000000"/>
              </a:solidFill>
              <a:latin typeface="Baskerville Old Face"/>
            </a:endParaRPr>
          </a:p>
          <a:p>
            <a:pPr marL="0" indent="0" algn="ctr">
              <a:buNone/>
            </a:pPr>
            <a:endParaRPr lang="sk-SK" b="1" dirty="0">
              <a:solidFill>
                <a:srgbClr val="000000"/>
              </a:solidFill>
              <a:latin typeface="Baskerville Old Face"/>
            </a:endParaRPr>
          </a:p>
          <a:p>
            <a:pPr marL="0" indent="0" algn="ctr">
              <a:buNone/>
            </a:pPr>
            <a:r>
              <a:rPr lang="sk-SK" b="1" dirty="0">
                <a:solidFill>
                  <a:srgbClr val="000000"/>
                </a:solidFill>
                <a:latin typeface="Baskerville Old Face"/>
              </a:rPr>
              <a:t>EXPERT</a:t>
            </a:r>
          </a:p>
        </p:txBody>
      </p:sp>
      <p:pic>
        <p:nvPicPr>
          <p:cNvPr id="4" name="Obrázok 4" descr="Výsledok vyhľadávania obrázkov pre dopyt zs vitanova slavik">
            <a:extLst>
              <a:ext uri="{FF2B5EF4-FFF2-40B4-BE49-F238E27FC236}">
                <a16:creationId xmlns:a16="http://schemas.microsoft.com/office/drawing/2014/main" id="{C6B29C2D-B526-4D29-B997-D17832B94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076325"/>
            <a:ext cx="3195313" cy="1798695"/>
          </a:xfrm>
          <a:prstGeom prst="rect">
            <a:avLst/>
          </a:prstGeom>
        </p:spPr>
      </p:pic>
      <p:pic>
        <p:nvPicPr>
          <p:cNvPr id="6" name="Obrázok 6" descr="Výsledok vyhľadávania obrázkov pre dopyt zs vitanova dilongstar">
            <a:extLst>
              <a:ext uri="{FF2B5EF4-FFF2-40B4-BE49-F238E27FC236}">
                <a16:creationId xmlns:a16="http://schemas.microsoft.com/office/drawing/2014/main" id="{00497942-7D22-4B50-B810-9A256232E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1975" y="1724025"/>
            <a:ext cx="3511793" cy="2635867"/>
          </a:xfrm>
          <a:prstGeom prst="rect">
            <a:avLst/>
          </a:prstGeom>
        </p:spPr>
      </p:pic>
      <p:pic>
        <p:nvPicPr>
          <p:cNvPr id="8" name="Obrázok 8" descr="Výsledok vyhľadávania obrázkov pre dopyt zs vitanova supertrieda">
            <a:extLst>
              <a:ext uri="{FF2B5EF4-FFF2-40B4-BE49-F238E27FC236}">
                <a16:creationId xmlns:a16="http://schemas.microsoft.com/office/drawing/2014/main" id="{EF36D99B-05FC-451E-ABD5-661D72B8E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8050" y="2705100"/>
            <a:ext cx="2743200" cy="2057400"/>
          </a:xfrm>
          <a:prstGeom prst="rect">
            <a:avLst/>
          </a:prstGeom>
        </p:spPr>
      </p:pic>
      <p:pic>
        <p:nvPicPr>
          <p:cNvPr id="10" name="Obrázok 10">
            <a:extLst>
              <a:ext uri="{FF2B5EF4-FFF2-40B4-BE49-F238E27FC236}">
                <a16:creationId xmlns:a16="http://schemas.microsoft.com/office/drawing/2014/main" id="{950C632D-FCDD-489D-9FD5-CA36987BE5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6351" y="3943350"/>
            <a:ext cx="3504100" cy="2630077"/>
          </a:xfrm>
          <a:prstGeom prst="rect">
            <a:avLst/>
          </a:prstGeom>
        </p:spPr>
      </p:pic>
      <p:pic>
        <p:nvPicPr>
          <p:cNvPr id="12" name="Obrázok 12" descr="Výsledok vyhľadávania obrázkov pre dopyt expert sutaz">
            <a:extLst>
              <a:ext uri="{FF2B5EF4-FFF2-40B4-BE49-F238E27FC236}">
                <a16:creationId xmlns:a16="http://schemas.microsoft.com/office/drawing/2014/main" id="{EE5F64E1-5168-4077-9677-2F3B996BFA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2905" y="4539880"/>
            <a:ext cx="2298958" cy="229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13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2589213" y="620713"/>
            <a:ext cx="8915400" cy="61238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sk-SK" b="1" dirty="0">
                <a:solidFill>
                  <a:srgbClr val="000000"/>
                </a:solidFill>
                <a:latin typeface="Baskerville Old Face" panose="02020602080505020303" pitchFamily="18" charset="0"/>
              </a:rPr>
              <a:t>SLOVAK LANGUAGE :</a:t>
            </a:r>
          </a:p>
          <a:p>
            <a:pPr marL="0" indent="0" algn="ctr">
              <a:buNone/>
            </a:pPr>
            <a:endParaRPr lang="sk-SK" b="1" dirty="0">
              <a:solidFill>
                <a:srgbClr val="000000"/>
              </a:solidFill>
              <a:latin typeface="Baskerville Old Face" panose="02020602080505020303" pitchFamily="18" charset="0"/>
            </a:endParaRPr>
          </a:p>
          <a:p>
            <a:pPr marL="0" indent="0" algn="ctr">
              <a:buNone/>
            </a:pPr>
            <a:r>
              <a:rPr lang="sk-SK" b="1" dirty="0">
                <a:solidFill>
                  <a:srgbClr val="000000"/>
                </a:solidFill>
                <a:latin typeface="Baskerville Old Face" panose="02020602080505020303" pitchFamily="18" charset="0"/>
              </a:rPr>
              <a:t>SALIANSKY MATKO</a:t>
            </a:r>
          </a:p>
          <a:p>
            <a:pPr marL="0" indent="0" algn="ctr">
              <a:buNone/>
            </a:pPr>
            <a:endParaRPr lang="sk-SK" b="1" dirty="0">
              <a:solidFill>
                <a:srgbClr val="000000"/>
              </a:solidFill>
              <a:latin typeface="Baskerville Old Face" panose="02020602080505020303" pitchFamily="18" charset="0"/>
            </a:endParaRPr>
          </a:p>
          <a:p>
            <a:pPr marL="0" indent="0" algn="ctr">
              <a:buNone/>
            </a:pPr>
            <a:endParaRPr lang="sk-SK" b="1" dirty="0">
              <a:solidFill>
                <a:srgbClr val="000000"/>
              </a:solidFill>
              <a:latin typeface="Baskerville Old Face" panose="02020602080505020303" pitchFamily="18" charset="0"/>
            </a:endParaRPr>
          </a:p>
          <a:p>
            <a:pPr marL="0" indent="0" algn="ctr">
              <a:buNone/>
            </a:pPr>
            <a:r>
              <a:rPr lang="sk-SK" b="1" dirty="0">
                <a:solidFill>
                  <a:srgbClr val="000000"/>
                </a:solidFill>
                <a:latin typeface="Baskerville Old Face" panose="02020602080505020303" pitchFamily="18" charset="0"/>
              </a:rPr>
              <a:t>ZLATA PODKOVA</a:t>
            </a:r>
          </a:p>
          <a:p>
            <a:pPr marL="0" indent="0" algn="ctr">
              <a:buNone/>
            </a:pPr>
            <a:endParaRPr lang="sk-SK" b="1" dirty="0">
              <a:solidFill>
                <a:srgbClr val="000000"/>
              </a:solidFill>
              <a:latin typeface="Baskerville Old Face" panose="02020602080505020303" pitchFamily="18" charset="0"/>
            </a:endParaRPr>
          </a:p>
          <a:p>
            <a:pPr marL="0" indent="0" algn="ctr">
              <a:buNone/>
            </a:pPr>
            <a:endParaRPr lang="sk-SK" b="1" dirty="0">
              <a:solidFill>
                <a:srgbClr val="000000"/>
              </a:solidFill>
              <a:latin typeface="Baskerville Old Face" panose="02020602080505020303" pitchFamily="18" charset="0"/>
            </a:endParaRPr>
          </a:p>
          <a:p>
            <a:pPr marL="0" indent="0" algn="ctr">
              <a:buNone/>
            </a:pPr>
            <a:r>
              <a:rPr lang="sk-SK" b="1" dirty="0">
                <a:solidFill>
                  <a:srgbClr val="000000"/>
                </a:solidFill>
                <a:latin typeface="Baskerville Old Face" panose="02020602080505020303" pitchFamily="18" charset="0"/>
              </a:rPr>
              <a:t>HVIEZDOSLAVOV KUBIN</a:t>
            </a:r>
          </a:p>
          <a:p>
            <a:pPr marL="0" indent="0" algn="ctr">
              <a:buNone/>
            </a:pPr>
            <a:endParaRPr lang="sk-SK" b="1" dirty="0">
              <a:solidFill>
                <a:srgbClr val="000000"/>
              </a:solidFill>
              <a:latin typeface="Baskerville Old Face" panose="02020602080505020303" pitchFamily="18" charset="0"/>
            </a:endParaRPr>
          </a:p>
          <a:p>
            <a:pPr marL="0" indent="0" algn="ctr">
              <a:buNone/>
            </a:pPr>
            <a:endParaRPr lang="sk-SK" b="1" dirty="0">
              <a:solidFill>
                <a:srgbClr val="000000"/>
              </a:solidFill>
              <a:latin typeface="Baskerville Old Face" panose="02020602080505020303" pitchFamily="18" charset="0"/>
            </a:endParaRPr>
          </a:p>
          <a:p>
            <a:pPr marL="0" indent="0" algn="ctr">
              <a:buNone/>
            </a:pPr>
            <a:r>
              <a:rPr lang="sk-SK" b="1" dirty="0" err="1">
                <a:solidFill>
                  <a:srgbClr val="000000"/>
                </a:solidFill>
                <a:latin typeface="Baskerville Old Face" panose="02020602080505020303" pitchFamily="18" charset="0"/>
              </a:rPr>
              <a:t>SVäTOPLUKOVO</a:t>
            </a:r>
            <a:r>
              <a:rPr lang="sk-SK" b="1" dirty="0">
                <a:solidFill>
                  <a:srgbClr val="000000"/>
                </a:solidFill>
                <a:latin typeface="Baskerville Old Face" panose="02020602080505020303" pitchFamily="18" charset="0"/>
              </a:rPr>
              <a:t> KRALOVSTVO</a:t>
            </a:r>
          </a:p>
          <a:p>
            <a:pPr marL="0" indent="0" algn="ctr">
              <a:buNone/>
            </a:pPr>
            <a:endParaRPr lang="sk-SK" b="1" dirty="0">
              <a:solidFill>
                <a:schemeClr val="tx1"/>
              </a:solidFill>
              <a:latin typeface="Baskerville Old Face"/>
            </a:endParaRPr>
          </a:p>
          <a:p>
            <a:pPr marL="0" indent="0" algn="ctr">
              <a:buNone/>
            </a:pPr>
            <a:endParaRPr lang="sk-SK" dirty="0">
              <a:solidFill>
                <a:srgbClr val="000000"/>
              </a:solidFill>
              <a:latin typeface="Century Gothic"/>
            </a:endParaRPr>
          </a:p>
          <a:p>
            <a:pPr marL="0" indent="0" algn="ctr">
              <a:buNone/>
            </a:pPr>
            <a:r>
              <a:rPr lang="sk-SK" b="1" dirty="0">
                <a:solidFill>
                  <a:srgbClr val="000000"/>
                </a:solidFill>
                <a:latin typeface="Baskerville Old Face" panose="02020602080505020303" pitchFamily="18" charset="0"/>
              </a:rPr>
              <a:t>SLOVAK OLYMPIAD</a:t>
            </a:r>
          </a:p>
        </p:txBody>
      </p:sp>
      <p:pic>
        <p:nvPicPr>
          <p:cNvPr id="4" name="Obrázok 4">
            <a:extLst>
              <a:ext uri="{FF2B5EF4-FFF2-40B4-BE49-F238E27FC236}">
                <a16:creationId xmlns:a16="http://schemas.microsoft.com/office/drawing/2014/main" id="{9AC7B6B9-7892-4B86-87BE-06F43D734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820" y="2403637"/>
            <a:ext cx="3391229" cy="2545966"/>
          </a:xfrm>
          <a:prstGeom prst="rect">
            <a:avLst/>
          </a:prstGeom>
        </p:spPr>
      </p:pic>
      <p:pic>
        <p:nvPicPr>
          <p:cNvPr id="6" name="Obrázok 6" descr="Výsledok vyhľadávania obrázkov pre dopyt zs vitanova saliansky matko">
            <a:extLst>
              <a:ext uri="{FF2B5EF4-FFF2-40B4-BE49-F238E27FC236}">
                <a16:creationId xmlns:a16="http://schemas.microsoft.com/office/drawing/2014/main" id="{4D227C7B-2F6F-40E2-AAAC-CE65CD839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235" y="542925"/>
            <a:ext cx="3150102" cy="2362044"/>
          </a:xfrm>
          <a:prstGeom prst="rect">
            <a:avLst/>
          </a:prstGeom>
        </p:spPr>
      </p:pic>
      <p:pic>
        <p:nvPicPr>
          <p:cNvPr id="8" name="Obrázok 8" descr="Výsledok vyhľadávania obrázkov pre dopyt olympiáda sjl">
            <a:extLst>
              <a:ext uri="{FF2B5EF4-FFF2-40B4-BE49-F238E27FC236}">
                <a16:creationId xmlns:a16="http://schemas.microsoft.com/office/drawing/2014/main" id="{29004E7B-C047-43EC-AE09-902434429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4591050"/>
            <a:ext cx="3915904" cy="2206150"/>
          </a:xfrm>
          <a:prstGeom prst="rect">
            <a:avLst/>
          </a:prstGeom>
        </p:spPr>
      </p:pic>
      <p:pic>
        <p:nvPicPr>
          <p:cNvPr id="10" name="Obrázok 10" descr="Výsledok vyhľadávania obrázkov pre dopyt zlata podkova sutaz">
            <a:extLst>
              <a:ext uri="{FF2B5EF4-FFF2-40B4-BE49-F238E27FC236}">
                <a16:creationId xmlns:a16="http://schemas.microsoft.com/office/drawing/2014/main" id="{21B86F4F-FC08-4899-AEB0-666810A669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8725" y="1390650"/>
            <a:ext cx="3104890" cy="2330088"/>
          </a:xfrm>
          <a:prstGeom prst="rect">
            <a:avLst/>
          </a:prstGeom>
        </p:spPr>
      </p:pic>
      <p:pic>
        <p:nvPicPr>
          <p:cNvPr id="12" name="Obrázok 12" descr="Výsledok vyhľadávania obrázkov pre dopyt svätoplukovo kráľovstvo ožíva">
            <a:extLst>
              <a:ext uri="{FF2B5EF4-FFF2-40B4-BE49-F238E27FC236}">
                <a16:creationId xmlns:a16="http://schemas.microsoft.com/office/drawing/2014/main" id="{FAC19C3C-E123-48E4-BC9B-AC68548582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8725" y="3343275"/>
            <a:ext cx="3120029" cy="207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66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sk-SK" b="1" dirty="0">
                <a:latin typeface="Baskerville Old Face" panose="02020602080505020303" pitchFamily="18" charset="0"/>
              </a:rPr>
              <a:t>THANK YOU FOR WATCHING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60488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5400" b="1" dirty="0">
                <a:latin typeface="Baskerville Old Face" panose="02020602080505020303" pitchFamily="18" charset="0"/>
              </a:rPr>
              <a:t>BASIC FACTS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2589212" y="1905000"/>
            <a:ext cx="8915400" cy="3777622"/>
          </a:xfrm>
        </p:spPr>
        <p:txBody>
          <a:bodyPr/>
          <a:lstStyle/>
          <a:p>
            <a:r>
              <a:rPr lang="sk-SK" b="1" dirty="0" err="1">
                <a:latin typeface="Baskerville Old Face" panose="02020602080505020303" pitchFamily="18" charset="0"/>
              </a:rPr>
              <a:t>Location</a:t>
            </a:r>
            <a:r>
              <a:rPr lang="sk-SK" dirty="0">
                <a:latin typeface="Baskerville Old Face" panose="02020602080505020303" pitchFamily="18" charset="0"/>
              </a:rPr>
              <a:t> : in </a:t>
            </a:r>
            <a:r>
              <a:rPr lang="sk-SK" dirty="0" err="1">
                <a:latin typeface="Baskerville Old Face" panose="02020602080505020303" pitchFamily="18" charset="0"/>
              </a:rPr>
              <a:t>the</a:t>
            </a:r>
            <a:r>
              <a:rPr lang="sk-SK" dirty="0">
                <a:latin typeface="Baskerville Old Face" panose="02020602080505020303" pitchFamily="18" charset="0"/>
              </a:rPr>
              <a:t> </a:t>
            </a:r>
            <a:r>
              <a:rPr lang="sk-SK" dirty="0" err="1">
                <a:latin typeface="Baskerville Old Face" panose="02020602080505020303" pitchFamily="18" charset="0"/>
              </a:rPr>
              <a:t>north</a:t>
            </a:r>
            <a:r>
              <a:rPr lang="sk-SK" dirty="0">
                <a:latin typeface="Baskerville Old Face" panose="02020602080505020303" pitchFamily="18" charset="0"/>
              </a:rPr>
              <a:t> of Slovakia</a:t>
            </a:r>
          </a:p>
          <a:p>
            <a:r>
              <a:rPr lang="sk-SK" b="1" dirty="0" err="1">
                <a:latin typeface="Baskerville Old Face" panose="02020602080505020303" pitchFamily="18" charset="0"/>
              </a:rPr>
              <a:t>Address</a:t>
            </a:r>
            <a:r>
              <a:rPr lang="sk-SK" dirty="0">
                <a:latin typeface="Baskerville Old Face" panose="02020602080505020303" pitchFamily="18" charset="0"/>
              </a:rPr>
              <a:t>: </a:t>
            </a:r>
            <a:r>
              <a:rPr lang="sk-SK" dirty="0" err="1">
                <a:latin typeface="Baskerville Old Face" panose="02020602080505020303" pitchFamily="18" charset="0"/>
              </a:rPr>
              <a:t>Vitanova</a:t>
            </a:r>
            <a:r>
              <a:rPr lang="sk-SK" dirty="0">
                <a:latin typeface="Baskerville Old Face" panose="02020602080505020303" pitchFamily="18" charset="0"/>
              </a:rPr>
              <a:t> 90, 027 12 </a:t>
            </a:r>
            <a:r>
              <a:rPr lang="sk-SK" dirty="0" err="1">
                <a:latin typeface="Baskerville Old Face" panose="02020602080505020303" pitchFamily="18" charset="0"/>
              </a:rPr>
              <a:t>Vitanova</a:t>
            </a:r>
            <a:endParaRPr lang="sk-SK" dirty="0">
              <a:latin typeface="Baskerville Old Face" panose="02020602080505020303" pitchFamily="18" charset="0"/>
            </a:endParaRPr>
          </a:p>
          <a:p>
            <a:r>
              <a:rPr lang="sk-SK" b="1" dirty="0" err="1">
                <a:latin typeface="Baskerville Old Face" panose="02020602080505020303" pitchFamily="18" charset="0"/>
              </a:rPr>
              <a:t>Founded</a:t>
            </a:r>
            <a:r>
              <a:rPr lang="sk-SK" dirty="0">
                <a:latin typeface="Baskerville Old Face" panose="02020602080505020303" pitchFamily="18" charset="0"/>
              </a:rPr>
              <a:t>: 1996</a:t>
            </a:r>
          </a:p>
          <a:p>
            <a:r>
              <a:rPr lang="sk-SK" b="1" dirty="0" err="1">
                <a:latin typeface="Baskerville Old Face" panose="02020602080505020303" pitchFamily="18" charset="0"/>
              </a:rPr>
              <a:t>Head</a:t>
            </a:r>
            <a:r>
              <a:rPr lang="sk-SK" b="1" dirty="0">
                <a:latin typeface="Baskerville Old Face" panose="02020602080505020303" pitchFamily="18" charset="0"/>
              </a:rPr>
              <a:t> </a:t>
            </a:r>
            <a:r>
              <a:rPr lang="sk-SK" b="1" dirty="0" err="1">
                <a:latin typeface="Baskerville Old Face" panose="02020602080505020303" pitchFamily="18" charset="0"/>
              </a:rPr>
              <a:t>master</a:t>
            </a:r>
            <a:r>
              <a:rPr lang="sk-SK" b="1" dirty="0">
                <a:latin typeface="Baskerville Old Face" panose="02020602080505020303" pitchFamily="18" charset="0"/>
              </a:rPr>
              <a:t> </a:t>
            </a:r>
            <a:r>
              <a:rPr lang="sk-SK" dirty="0">
                <a:latin typeface="Baskerville Old Face" panose="02020602080505020303" pitchFamily="18" charset="0"/>
              </a:rPr>
              <a:t>: Mgr. </a:t>
            </a:r>
            <a:r>
              <a:rPr lang="sk-SK" dirty="0" err="1">
                <a:latin typeface="Baskerville Old Face" panose="02020602080505020303" pitchFamily="18" charset="0"/>
              </a:rPr>
              <a:t>Maria</a:t>
            </a:r>
            <a:r>
              <a:rPr lang="sk-SK" dirty="0">
                <a:latin typeface="Baskerville Old Face" panose="02020602080505020303" pitchFamily="18" charset="0"/>
              </a:rPr>
              <a:t> </a:t>
            </a:r>
            <a:r>
              <a:rPr lang="sk-SK" dirty="0" err="1">
                <a:latin typeface="Baskerville Old Face" panose="02020602080505020303" pitchFamily="18" charset="0"/>
              </a:rPr>
              <a:t>Kudlickova</a:t>
            </a:r>
            <a:endParaRPr lang="sk-SK" dirty="0">
              <a:latin typeface="Baskerville Old Face" panose="02020602080505020303" pitchFamily="18" charset="0"/>
            </a:endParaRPr>
          </a:p>
          <a:p>
            <a:r>
              <a:rPr lang="sk-SK" b="1" dirty="0" err="1">
                <a:latin typeface="Baskerville Old Face" panose="02020602080505020303" pitchFamily="18" charset="0"/>
              </a:rPr>
              <a:t>Teacher</a:t>
            </a:r>
            <a:r>
              <a:rPr lang="sk-SK" dirty="0">
                <a:latin typeface="Baskerville Old Face" panose="02020602080505020303" pitchFamily="18" charset="0"/>
              </a:rPr>
              <a:t> : 15</a:t>
            </a:r>
          </a:p>
          <a:p>
            <a:r>
              <a:rPr lang="sk-SK" b="1" dirty="0" err="1">
                <a:latin typeface="Baskerville Old Face" panose="02020602080505020303" pitchFamily="18" charset="0"/>
              </a:rPr>
              <a:t>Pupils</a:t>
            </a:r>
            <a:r>
              <a:rPr lang="sk-SK" dirty="0">
                <a:latin typeface="Baskerville Old Face" panose="02020602080505020303" pitchFamily="18" charset="0"/>
              </a:rPr>
              <a:t> 124</a:t>
            </a:r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83978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5400" b="1" dirty="0">
                <a:latin typeface="Baskerville Old Face" panose="02020602080505020303" pitchFamily="18" charset="0"/>
              </a:rPr>
              <a:t>OUR SCHOOL SYSTEM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2589212" y="1905000"/>
            <a:ext cx="8915400" cy="3777622"/>
          </a:xfrm>
        </p:spPr>
        <p:txBody>
          <a:bodyPr/>
          <a:lstStyle/>
          <a:p>
            <a:r>
              <a:rPr lang="sk-SK" b="1" dirty="0" err="1">
                <a:latin typeface="Baskerville Old Face" panose="02020602080505020303" pitchFamily="18" charset="0"/>
              </a:rPr>
              <a:t>Kindergarden</a:t>
            </a:r>
            <a:r>
              <a:rPr lang="sk-SK" dirty="0">
                <a:latin typeface="Baskerville Old Face" panose="02020602080505020303" pitchFamily="18" charset="0"/>
              </a:rPr>
              <a:t> : 3 – 6 </a:t>
            </a:r>
            <a:r>
              <a:rPr lang="sk-SK" dirty="0" err="1">
                <a:latin typeface="Baskerville Old Face" panose="02020602080505020303" pitchFamily="18" charset="0"/>
              </a:rPr>
              <a:t>years</a:t>
            </a:r>
            <a:r>
              <a:rPr lang="sk-SK" dirty="0">
                <a:latin typeface="Baskerville Old Face" panose="02020602080505020303" pitchFamily="18" charset="0"/>
              </a:rPr>
              <a:t> </a:t>
            </a:r>
            <a:r>
              <a:rPr lang="sk-SK" dirty="0" err="1">
                <a:latin typeface="Baskerville Old Face" panose="02020602080505020303" pitchFamily="18" charset="0"/>
              </a:rPr>
              <a:t>olod</a:t>
            </a:r>
            <a:endParaRPr lang="sk-SK" dirty="0">
              <a:latin typeface="Baskerville Old Face" panose="02020602080505020303" pitchFamily="18" charset="0"/>
            </a:endParaRPr>
          </a:p>
          <a:p>
            <a:r>
              <a:rPr lang="sk-SK" b="1" dirty="0" err="1">
                <a:latin typeface="Baskerville Old Face" panose="02020602080505020303" pitchFamily="18" charset="0"/>
              </a:rPr>
              <a:t>Primary</a:t>
            </a:r>
            <a:r>
              <a:rPr lang="sk-SK" b="1" dirty="0">
                <a:latin typeface="Baskerville Old Face" panose="02020602080505020303" pitchFamily="18" charset="0"/>
              </a:rPr>
              <a:t> </a:t>
            </a:r>
            <a:r>
              <a:rPr lang="sk-SK" b="1" dirty="0" err="1">
                <a:latin typeface="Baskerville Old Face" panose="02020602080505020303" pitchFamily="18" charset="0"/>
              </a:rPr>
              <a:t>school</a:t>
            </a:r>
            <a:r>
              <a:rPr lang="sk-SK" b="1" dirty="0">
                <a:latin typeface="Baskerville Old Face" panose="02020602080505020303" pitchFamily="18" charset="0"/>
              </a:rPr>
              <a:t> </a:t>
            </a:r>
            <a:r>
              <a:rPr lang="sk-SK" dirty="0">
                <a:latin typeface="Baskerville Old Face" panose="02020602080505020303" pitchFamily="18" charset="0"/>
              </a:rPr>
              <a:t>: 7 – 15 </a:t>
            </a:r>
            <a:r>
              <a:rPr lang="sk-SK" dirty="0" err="1">
                <a:latin typeface="Baskerville Old Face" panose="02020602080505020303" pitchFamily="18" charset="0"/>
              </a:rPr>
              <a:t>years</a:t>
            </a:r>
            <a:r>
              <a:rPr lang="sk-SK" dirty="0">
                <a:latin typeface="Baskerville Old Face" panose="02020602080505020303" pitchFamily="18" charset="0"/>
              </a:rPr>
              <a:t> </a:t>
            </a:r>
            <a:r>
              <a:rPr lang="sk-SK" dirty="0" err="1">
                <a:latin typeface="Baskerville Old Face" panose="02020602080505020303" pitchFamily="18" charset="0"/>
              </a:rPr>
              <a:t>old</a:t>
            </a:r>
            <a:endParaRPr lang="sk-SK" dirty="0">
              <a:latin typeface="Baskerville Old Face" panose="02020602080505020303" pitchFamily="18" charset="0"/>
            </a:endParaRPr>
          </a:p>
          <a:p>
            <a:r>
              <a:rPr lang="sk-SK" b="1" dirty="0" err="1">
                <a:latin typeface="Baskerville Old Face" panose="02020602080505020303" pitchFamily="18" charset="0"/>
              </a:rPr>
              <a:t>Secondary</a:t>
            </a:r>
            <a:r>
              <a:rPr lang="sk-SK" b="1" dirty="0">
                <a:latin typeface="Baskerville Old Face" panose="02020602080505020303" pitchFamily="18" charset="0"/>
              </a:rPr>
              <a:t> </a:t>
            </a:r>
            <a:r>
              <a:rPr lang="sk-SK" b="1" dirty="0" err="1">
                <a:latin typeface="Baskerville Old Face" panose="02020602080505020303" pitchFamily="18" charset="0"/>
              </a:rPr>
              <a:t>school</a:t>
            </a:r>
            <a:r>
              <a:rPr lang="sk-SK" b="1" dirty="0">
                <a:latin typeface="Baskerville Old Face" panose="02020602080505020303" pitchFamily="18" charset="0"/>
              </a:rPr>
              <a:t> </a:t>
            </a:r>
            <a:r>
              <a:rPr lang="sk-SK" dirty="0">
                <a:latin typeface="Baskerville Old Face" panose="02020602080505020303" pitchFamily="18" charset="0"/>
              </a:rPr>
              <a:t>: 16 – 19 </a:t>
            </a:r>
            <a:r>
              <a:rPr lang="sk-SK" dirty="0" err="1">
                <a:latin typeface="Baskerville Old Face" panose="02020602080505020303" pitchFamily="18" charset="0"/>
              </a:rPr>
              <a:t>years</a:t>
            </a:r>
            <a:r>
              <a:rPr lang="sk-SK" dirty="0">
                <a:latin typeface="Baskerville Old Face" panose="02020602080505020303" pitchFamily="18" charset="0"/>
              </a:rPr>
              <a:t> </a:t>
            </a:r>
            <a:r>
              <a:rPr lang="sk-SK" dirty="0" err="1">
                <a:latin typeface="Baskerville Old Face" panose="02020602080505020303" pitchFamily="18" charset="0"/>
              </a:rPr>
              <a:t>old</a:t>
            </a:r>
            <a:endParaRPr lang="sk-SK" dirty="0">
              <a:latin typeface="Baskerville Old Face" panose="02020602080505020303" pitchFamily="18" charset="0"/>
            </a:endParaRPr>
          </a:p>
          <a:p>
            <a:r>
              <a:rPr lang="sk-SK" b="1" dirty="0" err="1">
                <a:latin typeface="Baskerville Old Face" panose="02020602080505020303" pitchFamily="18" charset="0"/>
              </a:rPr>
              <a:t>University</a:t>
            </a:r>
            <a:r>
              <a:rPr lang="sk-SK" dirty="0">
                <a:latin typeface="Baskerville Old Face" panose="02020602080505020303" pitchFamily="18" charset="0"/>
              </a:rPr>
              <a:t> : 20 – 24 </a:t>
            </a:r>
            <a:r>
              <a:rPr lang="sk-SK" dirty="0" err="1">
                <a:latin typeface="Baskerville Old Face" panose="02020602080505020303" pitchFamily="18" charset="0"/>
              </a:rPr>
              <a:t>years</a:t>
            </a:r>
            <a:r>
              <a:rPr lang="sk-SK" dirty="0">
                <a:latin typeface="Baskerville Old Face" panose="02020602080505020303" pitchFamily="18" charset="0"/>
              </a:rPr>
              <a:t> </a:t>
            </a:r>
            <a:r>
              <a:rPr lang="sk-SK" dirty="0" err="1">
                <a:latin typeface="Baskerville Old Face" panose="02020602080505020303" pitchFamily="18" charset="0"/>
              </a:rPr>
              <a:t>old</a:t>
            </a:r>
            <a:endParaRPr lang="sk-SK" dirty="0">
              <a:latin typeface="Baskerville Old Face" panose="02020602080505020303" pitchFamily="18" charset="0"/>
            </a:endParaRPr>
          </a:p>
          <a:p>
            <a:r>
              <a:rPr lang="sk-SK" b="1" dirty="0" err="1">
                <a:latin typeface="Baskerville Old Face" panose="02020602080505020303" pitchFamily="18" charset="0"/>
              </a:rPr>
              <a:t>School</a:t>
            </a:r>
            <a:r>
              <a:rPr lang="sk-SK" b="1" dirty="0">
                <a:latin typeface="Baskerville Old Face" panose="02020602080505020303" pitchFamily="18" charset="0"/>
              </a:rPr>
              <a:t> </a:t>
            </a:r>
            <a:r>
              <a:rPr lang="sk-SK" b="1" dirty="0" err="1">
                <a:latin typeface="Baskerville Old Face" panose="02020602080505020303" pitchFamily="18" charset="0"/>
              </a:rPr>
              <a:t>holiday</a:t>
            </a:r>
            <a:r>
              <a:rPr lang="sk-SK" b="1" dirty="0">
                <a:latin typeface="Baskerville Old Face" panose="02020602080505020303" pitchFamily="18" charset="0"/>
              </a:rPr>
              <a:t> </a:t>
            </a:r>
            <a:r>
              <a:rPr lang="sk-SK" dirty="0">
                <a:latin typeface="Baskerville Old Face" panose="02020602080505020303" pitchFamily="18" charset="0"/>
              </a:rPr>
              <a:t>: </a:t>
            </a:r>
            <a:r>
              <a:rPr lang="sk-SK" dirty="0" err="1">
                <a:latin typeface="Baskerville Old Face" panose="02020602080505020303" pitchFamily="18" charset="0"/>
              </a:rPr>
              <a:t>Autumn</a:t>
            </a:r>
            <a:r>
              <a:rPr lang="sk-SK" dirty="0">
                <a:latin typeface="Baskerville Old Face" panose="02020602080505020303" pitchFamily="18" charset="0"/>
              </a:rPr>
              <a:t> </a:t>
            </a:r>
            <a:r>
              <a:rPr lang="sk-SK" dirty="0" err="1">
                <a:latin typeface="Baskerville Old Face" panose="02020602080505020303" pitchFamily="18" charset="0"/>
              </a:rPr>
              <a:t>holiday</a:t>
            </a:r>
            <a:r>
              <a:rPr lang="sk-SK" dirty="0">
                <a:latin typeface="Baskerville Old Face" panose="02020602080505020303" pitchFamily="18" charset="0"/>
              </a:rPr>
              <a:t> – 2 </a:t>
            </a:r>
            <a:r>
              <a:rPr lang="sk-SK" dirty="0" err="1">
                <a:latin typeface="Baskerville Old Face" panose="02020602080505020303" pitchFamily="18" charset="0"/>
              </a:rPr>
              <a:t>days</a:t>
            </a:r>
            <a:r>
              <a:rPr lang="sk-SK" dirty="0">
                <a:latin typeface="Baskerville Old Face" panose="02020602080505020303" pitchFamily="18" charset="0"/>
              </a:rPr>
              <a:t>, </a:t>
            </a:r>
            <a:r>
              <a:rPr lang="sk-SK" dirty="0" err="1">
                <a:latin typeface="Baskerville Old Face" panose="02020602080505020303" pitchFamily="18" charset="0"/>
              </a:rPr>
              <a:t>Christmas</a:t>
            </a:r>
            <a:r>
              <a:rPr lang="sk-SK" dirty="0">
                <a:latin typeface="Baskerville Old Face" panose="02020602080505020303" pitchFamily="18" charset="0"/>
              </a:rPr>
              <a:t> </a:t>
            </a:r>
            <a:r>
              <a:rPr lang="sk-SK" dirty="0" err="1">
                <a:latin typeface="Baskerville Old Face" panose="02020602080505020303" pitchFamily="18" charset="0"/>
              </a:rPr>
              <a:t>holiday</a:t>
            </a:r>
            <a:r>
              <a:rPr lang="sk-SK" dirty="0">
                <a:latin typeface="Baskerville Old Face" panose="02020602080505020303" pitchFamily="18" charset="0"/>
              </a:rPr>
              <a:t> – 2 </a:t>
            </a:r>
            <a:r>
              <a:rPr lang="sk-SK" dirty="0" err="1">
                <a:latin typeface="Baskerville Old Face" panose="02020602080505020303" pitchFamily="18" charset="0"/>
              </a:rPr>
              <a:t>weeks</a:t>
            </a:r>
            <a:r>
              <a:rPr lang="sk-SK" dirty="0">
                <a:latin typeface="Baskerville Old Face" panose="02020602080505020303" pitchFamily="18" charset="0"/>
              </a:rPr>
              <a:t>, </a:t>
            </a:r>
            <a:r>
              <a:rPr lang="sk-SK" dirty="0" err="1">
                <a:latin typeface="Baskerville Old Face" panose="02020602080505020303" pitchFamily="18" charset="0"/>
              </a:rPr>
              <a:t>Mid-year</a:t>
            </a:r>
            <a:r>
              <a:rPr lang="sk-SK" dirty="0">
                <a:latin typeface="Baskerville Old Face" panose="02020602080505020303" pitchFamily="18" charset="0"/>
              </a:rPr>
              <a:t> </a:t>
            </a:r>
            <a:r>
              <a:rPr lang="sk-SK" dirty="0" err="1">
                <a:latin typeface="Baskerville Old Face" panose="02020602080505020303" pitchFamily="18" charset="0"/>
              </a:rPr>
              <a:t>holiday</a:t>
            </a:r>
            <a:r>
              <a:rPr lang="sk-SK" dirty="0">
                <a:latin typeface="Baskerville Old Face" panose="02020602080505020303" pitchFamily="18" charset="0"/>
              </a:rPr>
              <a:t> – 1 </a:t>
            </a:r>
            <a:r>
              <a:rPr lang="sk-SK" dirty="0" err="1">
                <a:latin typeface="Baskerville Old Face" panose="02020602080505020303" pitchFamily="18" charset="0"/>
              </a:rPr>
              <a:t>day</a:t>
            </a:r>
            <a:r>
              <a:rPr lang="sk-SK" dirty="0">
                <a:latin typeface="Baskerville Old Face" panose="02020602080505020303" pitchFamily="18" charset="0"/>
              </a:rPr>
              <a:t>, </a:t>
            </a:r>
            <a:r>
              <a:rPr lang="sk-SK" dirty="0" err="1">
                <a:latin typeface="Baskerville Old Face" panose="02020602080505020303" pitchFamily="18" charset="0"/>
              </a:rPr>
              <a:t>Spring</a:t>
            </a:r>
            <a:r>
              <a:rPr lang="sk-SK" dirty="0">
                <a:latin typeface="Baskerville Old Face" panose="02020602080505020303" pitchFamily="18" charset="0"/>
              </a:rPr>
              <a:t> </a:t>
            </a:r>
            <a:r>
              <a:rPr lang="sk-SK" dirty="0" err="1">
                <a:latin typeface="Baskerville Old Face" panose="02020602080505020303" pitchFamily="18" charset="0"/>
              </a:rPr>
              <a:t>holiday</a:t>
            </a:r>
            <a:r>
              <a:rPr lang="sk-SK" dirty="0">
                <a:latin typeface="Baskerville Old Face" panose="02020602080505020303" pitchFamily="18" charset="0"/>
              </a:rPr>
              <a:t> – 1 </a:t>
            </a:r>
            <a:r>
              <a:rPr lang="sk-SK" dirty="0" err="1">
                <a:latin typeface="Baskerville Old Face" panose="02020602080505020303" pitchFamily="18" charset="0"/>
              </a:rPr>
              <a:t>week</a:t>
            </a:r>
            <a:r>
              <a:rPr lang="sk-SK" dirty="0">
                <a:latin typeface="Baskerville Old Face" panose="02020602080505020303" pitchFamily="18" charset="0"/>
              </a:rPr>
              <a:t>, </a:t>
            </a:r>
            <a:r>
              <a:rPr lang="sk-SK" dirty="0" err="1">
                <a:latin typeface="Baskerville Old Face" panose="02020602080505020303" pitchFamily="18" charset="0"/>
              </a:rPr>
              <a:t>Easter</a:t>
            </a:r>
            <a:r>
              <a:rPr lang="sk-SK" dirty="0">
                <a:latin typeface="Baskerville Old Face" panose="02020602080505020303" pitchFamily="18" charset="0"/>
              </a:rPr>
              <a:t> </a:t>
            </a:r>
            <a:r>
              <a:rPr lang="sk-SK" dirty="0" err="1">
                <a:latin typeface="Baskerville Old Face" panose="02020602080505020303" pitchFamily="18" charset="0"/>
              </a:rPr>
              <a:t>holiday</a:t>
            </a:r>
            <a:r>
              <a:rPr lang="sk-SK" dirty="0">
                <a:latin typeface="Baskerville Old Face" panose="02020602080505020303" pitchFamily="18" charset="0"/>
              </a:rPr>
              <a:t> – 2 </a:t>
            </a:r>
            <a:r>
              <a:rPr lang="sk-SK" dirty="0" err="1">
                <a:latin typeface="Baskerville Old Face" panose="02020602080505020303" pitchFamily="18" charset="0"/>
              </a:rPr>
              <a:t>days</a:t>
            </a:r>
            <a:r>
              <a:rPr lang="sk-SK" dirty="0">
                <a:latin typeface="Baskerville Old Face" panose="02020602080505020303" pitchFamily="18" charset="0"/>
              </a:rPr>
              <a:t>, </a:t>
            </a:r>
            <a:r>
              <a:rPr lang="sk-SK" dirty="0" err="1">
                <a:latin typeface="Baskerville Old Face" panose="02020602080505020303" pitchFamily="18" charset="0"/>
              </a:rPr>
              <a:t>Summer</a:t>
            </a:r>
            <a:r>
              <a:rPr lang="sk-SK" dirty="0">
                <a:latin typeface="Baskerville Old Face" panose="02020602080505020303" pitchFamily="18" charset="0"/>
              </a:rPr>
              <a:t> </a:t>
            </a:r>
            <a:r>
              <a:rPr lang="sk-SK" dirty="0" err="1">
                <a:latin typeface="Baskerville Old Face" panose="02020602080505020303" pitchFamily="18" charset="0"/>
              </a:rPr>
              <a:t>holiday</a:t>
            </a:r>
            <a:r>
              <a:rPr lang="sk-SK" dirty="0">
                <a:latin typeface="Baskerville Old Face" panose="02020602080505020303" pitchFamily="18" charset="0"/>
              </a:rPr>
              <a:t> – 2 </a:t>
            </a:r>
            <a:r>
              <a:rPr lang="sk-SK" dirty="0" err="1">
                <a:latin typeface="Baskerville Old Face" panose="02020602080505020303" pitchFamily="18" charset="0"/>
              </a:rPr>
              <a:t>months</a:t>
            </a:r>
            <a:endParaRPr lang="sk-SK" dirty="0">
              <a:latin typeface="Baskerville Old Face" panose="02020602080505020303" pitchFamily="18" charset="0"/>
            </a:endParaRP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46666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5400" b="1" dirty="0">
                <a:latin typeface="Baskerville Old Face" panose="02020602080505020303" pitchFamily="18" charset="0"/>
              </a:rPr>
              <a:t>CLASSROOMS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2131985" y="1463040"/>
            <a:ext cx="9833565" cy="4317553"/>
          </a:xfrm>
        </p:spPr>
        <p:txBody>
          <a:bodyPr>
            <a:normAutofit/>
          </a:bodyPr>
          <a:lstStyle/>
          <a:p>
            <a:r>
              <a:rPr lang="sk-SK" sz="1900" dirty="0" err="1">
                <a:latin typeface="Baskerville Old Face" panose="02020602080505020303" pitchFamily="18" charset="0"/>
              </a:rPr>
              <a:t>We</a:t>
            </a:r>
            <a:r>
              <a:rPr lang="sk-SK" sz="1900" dirty="0">
                <a:latin typeface="Baskerville Old Face" panose="02020602080505020303" pitchFamily="18" charset="0"/>
              </a:rPr>
              <a:t> </a:t>
            </a:r>
            <a:r>
              <a:rPr lang="sk-SK" sz="1900" dirty="0" err="1">
                <a:latin typeface="Baskerville Old Face" panose="02020602080505020303" pitchFamily="18" charset="0"/>
              </a:rPr>
              <a:t>have</a:t>
            </a:r>
            <a:r>
              <a:rPr lang="sk-SK" sz="1900" dirty="0">
                <a:latin typeface="Baskerville Old Face" panose="02020602080505020303" pitchFamily="18" charset="0"/>
              </a:rPr>
              <a:t> </a:t>
            </a:r>
            <a:r>
              <a:rPr lang="sk-SK" sz="1900" dirty="0" err="1">
                <a:latin typeface="Baskerville Old Face" panose="02020602080505020303" pitchFamily="18" charset="0"/>
              </a:rPr>
              <a:t>got</a:t>
            </a:r>
            <a:r>
              <a:rPr lang="sk-SK" sz="1900" dirty="0">
                <a:latin typeface="Baskerville Old Face" panose="02020602080505020303" pitchFamily="18" charset="0"/>
              </a:rPr>
              <a:t> </a:t>
            </a:r>
            <a:r>
              <a:rPr lang="sk-SK" sz="1900" dirty="0" err="1">
                <a:latin typeface="Baskerville Old Face" panose="02020602080505020303" pitchFamily="18" charset="0"/>
              </a:rPr>
              <a:t>one</a:t>
            </a:r>
            <a:r>
              <a:rPr lang="sk-SK" sz="1900" dirty="0">
                <a:latin typeface="Baskerville Old Face" panose="02020602080505020303" pitchFamily="18" charset="0"/>
              </a:rPr>
              <a:t> </a:t>
            </a:r>
            <a:r>
              <a:rPr lang="sk-SK" sz="1900" dirty="0" err="1">
                <a:latin typeface="Baskerville Old Face" panose="02020602080505020303" pitchFamily="18" charset="0"/>
              </a:rPr>
              <a:t>form</a:t>
            </a:r>
            <a:r>
              <a:rPr lang="sk-SK" sz="1900" dirty="0">
                <a:latin typeface="Baskerville Old Face" panose="02020602080505020303" pitchFamily="18" charset="0"/>
              </a:rPr>
              <a:t> in </a:t>
            </a:r>
            <a:r>
              <a:rPr lang="sk-SK" sz="1900" dirty="0" err="1">
                <a:latin typeface="Baskerville Old Face" panose="02020602080505020303" pitchFamily="18" charset="0"/>
              </a:rPr>
              <a:t>each</a:t>
            </a:r>
            <a:r>
              <a:rPr lang="sk-SK" sz="1900" dirty="0">
                <a:latin typeface="Baskerville Old Face" panose="02020602080505020303" pitchFamily="18" charset="0"/>
              </a:rPr>
              <a:t> </a:t>
            </a:r>
            <a:r>
              <a:rPr lang="sk-SK" sz="1900" dirty="0" err="1">
                <a:latin typeface="Baskerville Old Face" panose="02020602080505020303" pitchFamily="18" charset="0"/>
              </a:rPr>
              <a:t>year</a:t>
            </a:r>
            <a:r>
              <a:rPr lang="sk-SK" sz="1900" dirty="0">
                <a:latin typeface="Baskerville Old Face" panose="02020602080505020303" pitchFamily="18" charset="0"/>
              </a:rPr>
              <a:t> – 9 </a:t>
            </a:r>
            <a:r>
              <a:rPr lang="sk-SK" sz="1900" dirty="0" err="1">
                <a:latin typeface="Baskerville Old Face" panose="02020602080505020303" pitchFamily="18" charset="0"/>
              </a:rPr>
              <a:t>classes</a:t>
            </a:r>
            <a:endParaRPr lang="sk-SK" sz="1900" dirty="0">
              <a:latin typeface="Baskerville Old Face" panose="02020602080505020303" pitchFamily="18" charset="0"/>
            </a:endParaRPr>
          </a:p>
          <a:p>
            <a:r>
              <a:rPr lang="sk-SK" sz="1900" dirty="0" err="1">
                <a:latin typeface="Baskerville Old Face" panose="02020602080505020303" pitchFamily="18" charset="0"/>
              </a:rPr>
              <a:t>School</a:t>
            </a:r>
            <a:r>
              <a:rPr lang="sk-SK" sz="1900" dirty="0">
                <a:latin typeface="Baskerville Old Face" panose="02020602080505020303" pitchFamily="18" charset="0"/>
              </a:rPr>
              <a:t> </a:t>
            </a:r>
            <a:r>
              <a:rPr lang="sk-SK" sz="1900" dirty="0" err="1">
                <a:latin typeface="Baskerville Old Face" panose="02020602080505020303" pitchFamily="18" charset="0"/>
              </a:rPr>
              <a:t>starts</a:t>
            </a:r>
            <a:r>
              <a:rPr lang="sk-SK" sz="1900" dirty="0">
                <a:latin typeface="Baskerville Old Face" panose="02020602080505020303" pitchFamily="18" charset="0"/>
              </a:rPr>
              <a:t> at 8:00 </a:t>
            </a:r>
            <a:r>
              <a:rPr lang="sk-SK" sz="1900" dirty="0" err="1">
                <a:latin typeface="Baskerville Old Face" panose="02020602080505020303" pitchFamily="18" charset="0"/>
              </a:rPr>
              <a:t>a.m</a:t>
            </a:r>
            <a:r>
              <a:rPr lang="sk-SK" sz="1900" dirty="0">
                <a:latin typeface="Baskerville Old Face" panose="02020602080505020303" pitchFamily="18" charset="0"/>
              </a:rPr>
              <a:t>. </a:t>
            </a:r>
          </a:p>
          <a:p>
            <a:r>
              <a:rPr lang="sk-SK" sz="1900" dirty="0" err="1">
                <a:latin typeface="Baskerville Old Face" panose="02020602080505020303" pitchFamily="18" charset="0"/>
              </a:rPr>
              <a:t>School</a:t>
            </a:r>
            <a:r>
              <a:rPr lang="sk-SK" sz="1900" dirty="0">
                <a:latin typeface="Baskerville Old Face" panose="02020602080505020303" pitchFamily="18" charset="0"/>
              </a:rPr>
              <a:t> </a:t>
            </a:r>
            <a:r>
              <a:rPr lang="sk-SK" sz="1900" dirty="0" err="1">
                <a:latin typeface="Baskerville Old Face" panose="02020602080505020303" pitchFamily="18" charset="0"/>
              </a:rPr>
              <a:t>finishes</a:t>
            </a:r>
            <a:r>
              <a:rPr lang="sk-SK" sz="1900" dirty="0">
                <a:latin typeface="Baskerville Old Face" panose="02020602080505020303" pitchFamily="18" charset="0"/>
              </a:rPr>
              <a:t> at 1:30 </a:t>
            </a:r>
            <a:r>
              <a:rPr lang="sk-SK" sz="1900" dirty="0" err="1">
                <a:latin typeface="Baskerville Old Face" panose="02020602080505020303" pitchFamily="18" charset="0"/>
              </a:rPr>
              <a:t>p.m</a:t>
            </a:r>
            <a:r>
              <a:rPr lang="sk-SK" sz="1900" dirty="0">
                <a:latin typeface="Baskerville Old Face" panose="02020602080505020303" pitchFamily="18" charset="0"/>
              </a:rPr>
              <a:t>.</a:t>
            </a:r>
          </a:p>
          <a:p>
            <a:r>
              <a:rPr lang="sk-SK" sz="1900" dirty="0" err="1">
                <a:latin typeface="Baskerville Old Face" panose="02020602080505020303" pitchFamily="18" charset="0"/>
              </a:rPr>
              <a:t>Classes</a:t>
            </a:r>
            <a:r>
              <a:rPr lang="sk-SK" sz="1900" dirty="0">
                <a:latin typeface="Baskerville Old Face" panose="02020602080505020303" pitchFamily="18" charset="0"/>
              </a:rPr>
              <a:t> are </a:t>
            </a:r>
            <a:r>
              <a:rPr lang="sk-SK" sz="1900" dirty="0" err="1">
                <a:latin typeface="Baskerville Old Face" panose="02020602080505020303" pitchFamily="18" charset="0"/>
              </a:rPr>
              <a:t>from</a:t>
            </a:r>
            <a:r>
              <a:rPr lang="sk-SK" sz="1900" dirty="0">
                <a:latin typeface="Baskerville Old Face" panose="02020602080505020303" pitchFamily="18" charset="0"/>
              </a:rPr>
              <a:t> 8:00 to 1:30 </a:t>
            </a:r>
            <a:r>
              <a:rPr lang="sk-SK" sz="1900" dirty="0" err="1">
                <a:latin typeface="Baskerville Old Face" panose="02020602080505020303" pitchFamily="18" charset="0"/>
              </a:rPr>
              <a:t>usually</a:t>
            </a:r>
            <a:r>
              <a:rPr lang="sk-SK" sz="1900" dirty="0">
                <a:latin typeface="Baskerville Old Face" panose="02020602080505020303" pitchFamily="18" charset="0"/>
              </a:rPr>
              <a:t> </a:t>
            </a:r>
            <a:r>
              <a:rPr lang="sk-SK" sz="1900" dirty="0" err="1">
                <a:latin typeface="Baskerville Old Face" panose="02020602080505020303" pitchFamily="18" charset="0"/>
              </a:rPr>
              <a:t>for</a:t>
            </a:r>
            <a:r>
              <a:rPr lang="sk-SK" sz="1900" dirty="0">
                <a:latin typeface="Baskerville Old Face" panose="02020602080505020303" pitchFamily="18" charset="0"/>
              </a:rPr>
              <a:t> 6 </a:t>
            </a:r>
            <a:r>
              <a:rPr lang="sk-SK" sz="1900" dirty="0" err="1">
                <a:latin typeface="Baskerville Old Face" panose="02020602080505020303" pitchFamily="18" charset="0"/>
              </a:rPr>
              <a:t>lessons</a:t>
            </a:r>
            <a:r>
              <a:rPr lang="sk-SK" sz="1900" dirty="0">
                <a:latin typeface="Baskerville Old Face" panose="02020602080505020303" pitchFamily="18" charset="0"/>
              </a:rPr>
              <a:t>.</a:t>
            </a:r>
          </a:p>
          <a:p>
            <a:r>
              <a:rPr lang="sk-SK" sz="1900" dirty="0" err="1">
                <a:latin typeface="Baskerville Old Face" panose="02020602080505020303" pitchFamily="18" charset="0"/>
              </a:rPr>
              <a:t>One</a:t>
            </a:r>
            <a:r>
              <a:rPr lang="sk-SK" sz="1900" dirty="0">
                <a:latin typeface="Baskerville Old Face" panose="02020602080505020303" pitchFamily="18" charset="0"/>
              </a:rPr>
              <a:t> </a:t>
            </a:r>
            <a:r>
              <a:rPr lang="sk-SK" sz="1900" dirty="0" err="1">
                <a:latin typeface="Baskerville Old Face" panose="02020602080505020303" pitchFamily="18" charset="0"/>
              </a:rPr>
              <a:t>lesson</a:t>
            </a:r>
            <a:r>
              <a:rPr lang="sk-SK" sz="1900" dirty="0">
                <a:latin typeface="Baskerville Old Face" panose="02020602080505020303" pitchFamily="18" charset="0"/>
              </a:rPr>
              <a:t> </a:t>
            </a:r>
            <a:r>
              <a:rPr lang="sk-SK" sz="1900" dirty="0" err="1">
                <a:latin typeface="Baskerville Old Face" panose="02020602080505020303" pitchFamily="18" charset="0"/>
              </a:rPr>
              <a:t>lasts</a:t>
            </a:r>
            <a:r>
              <a:rPr lang="sk-SK" sz="1900" dirty="0">
                <a:latin typeface="Baskerville Old Face" panose="02020602080505020303" pitchFamily="18" charset="0"/>
              </a:rPr>
              <a:t> </a:t>
            </a:r>
            <a:r>
              <a:rPr lang="sk-SK" sz="1900" dirty="0" err="1">
                <a:latin typeface="Baskerville Old Face" panose="02020602080505020303" pitchFamily="18" charset="0"/>
              </a:rPr>
              <a:t>for</a:t>
            </a:r>
            <a:r>
              <a:rPr lang="sk-SK" sz="1900" dirty="0">
                <a:latin typeface="Baskerville Old Face" panose="02020602080505020303" pitchFamily="18" charset="0"/>
              </a:rPr>
              <a:t> 45 </a:t>
            </a:r>
            <a:r>
              <a:rPr lang="sk-SK" sz="1900" dirty="0" err="1">
                <a:latin typeface="Baskerville Old Face" panose="02020602080505020303" pitchFamily="18" charset="0"/>
              </a:rPr>
              <a:t>minutes</a:t>
            </a:r>
            <a:r>
              <a:rPr lang="sk-SK" sz="1900" dirty="0">
                <a:latin typeface="Baskerville Old Face" panose="02020602080505020303" pitchFamily="18" charset="0"/>
              </a:rPr>
              <a:t>, </a:t>
            </a:r>
            <a:r>
              <a:rPr lang="sk-SK" sz="1900" dirty="0" err="1">
                <a:latin typeface="Baskerville Old Face" panose="02020602080505020303" pitchFamily="18" charset="0"/>
              </a:rPr>
              <a:t>then</a:t>
            </a:r>
            <a:r>
              <a:rPr lang="sk-SK" sz="1900" dirty="0">
                <a:latin typeface="Baskerville Old Face" panose="02020602080505020303" pitchFamily="18" charset="0"/>
              </a:rPr>
              <a:t> </a:t>
            </a:r>
            <a:r>
              <a:rPr lang="sk-SK" sz="1900" dirty="0" err="1">
                <a:latin typeface="Baskerville Old Face" panose="02020602080505020303" pitchFamily="18" charset="0"/>
              </a:rPr>
              <a:t>we</a:t>
            </a:r>
            <a:r>
              <a:rPr lang="sk-SK" sz="1900" dirty="0">
                <a:latin typeface="Baskerville Old Face" panose="02020602080505020303" pitchFamily="18" charset="0"/>
              </a:rPr>
              <a:t> </a:t>
            </a:r>
            <a:r>
              <a:rPr lang="sk-SK" sz="1900" dirty="0" err="1">
                <a:latin typeface="Baskerville Old Face" panose="02020602080505020303" pitchFamily="18" charset="0"/>
              </a:rPr>
              <a:t>have</a:t>
            </a:r>
            <a:r>
              <a:rPr lang="sk-SK" sz="1900" dirty="0">
                <a:latin typeface="Baskerville Old Face" panose="02020602080505020303" pitchFamily="18" charset="0"/>
              </a:rPr>
              <a:t> a break </a:t>
            </a:r>
            <a:r>
              <a:rPr lang="sk-SK" sz="1900" dirty="0" err="1">
                <a:latin typeface="Baskerville Old Face" panose="02020602080505020303" pitchFamily="18" charset="0"/>
              </a:rPr>
              <a:t>for</a:t>
            </a:r>
            <a:r>
              <a:rPr lang="sk-SK" sz="1900" dirty="0">
                <a:latin typeface="Baskerville Old Face" panose="02020602080505020303" pitchFamily="18" charset="0"/>
              </a:rPr>
              <a:t> 10 </a:t>
            </a:r>
            <a:r>
              <a:rPr lang="sk-SK" sz="1900" dirty="0" err="1">
                <a:latin typeface="Baskerville Old Face" panose="02020602080505020303" pitchFamily="18" charset="0"/>
              </a:rPr>
              <a:t>minutes</a:t>
            </a:r>
            <a:r>
              <a:rPr lang="sk-SK" sz="1900" dirty="0">
                <a:latin typeface="Baskerville Old Face" panose="02020602080505020303" pitchFamily="18" charset="0"/>
              </a:rPr>
              <a:t>.</a:t>
            </a:r>
          </a:p>
          <a:p>
            <a:r>
              <a:rPr lang="sk-SK" sz="1900" dirty="0" err="1">
                <a:latin typeface="Baskerville Old Face" panose="02020602080505020303" pitchFamily="18" charset="0"/>
              </a:rPr>
              <a:t>We</a:t>
            </a:r>
            <a:r>
              <a:rPr lang="sk-SK" sz="1900" dirty="0">
                <a:latin typeface="Baskerville Old Face" panose="02020602080505020303" pitchFamily="18" charset="0"/>
              </a:rPr>
              <a:t> do </a:t>
            </a:r>
            <a:r>
              <a:rPr lang="sk-SK" sz="1900" dirty="0" err="1">
                <a:latin typeface="Baskerville Old Face" panose="02020602080505020303" pitchFamily="18" charset="0"/>
              </a:rPr>
              <a:t>not</a:t>
            </a:r>
            <a:r>
              <a:rPr lang="sk-SK" sz="1900" dirty="0">
                <a:latin typeface="Baskerville Old Face" panose="02020602080505020303" pitchFamily="18" charset="0"/>
              </a:rPr>
              <a:t> </a:t>
            </a:r>
            <a:r>
              <a:rPr lang="sk-SK" sz="1900" dirty="0" err="1">
                <a:latin typeface="Baskerville Old Face" panose="02020602080505020303" pitchFamily="18" charset="0"/>
              </a:rPr>
              <a:t>wear</a:t>
            </a:r>
            <a:r>
              <a:rPr lang="sk-SK" sz="1900" dirty="0">
                <a:latin typeface="Baskerville Old Face" panose="02020602080505020303" pitchFamily="18" charset="0"/>
              </a:rPr>
              <a:t> a </a:t>
            </a:r>
            <a:r>
              <a:rPr lang="sk-SK" sz="1900" dirty="0" err="1">
                <a:latin typeface="Baskerville Old Face" panose="02020602080505020303" pitchFamily="18" charset="0"/>
              </a:rPr>
              <a:t>uniforms</a:t>
            </a:r>
            <a:r>
              <a:rPr lang="sk-SK" sz="1900" dirty="0">
                <a:latin typeface="Baskerville Old Face" panose="02020602080505020303" pitchFamily="18" charset="0"/>
              </a:rPr>
              <a:t> at </a:t>
            </a:r>
            <a:r>
              <a:rPr lang="sk-SK" sz="1900" dirty="0" err="1">
                <a:latin typeface="Baskerville Old Face" panose="02020602080505020303" pitchFamily="18" charset="0"/>
              </a:rPr>
              <a:t>school</a:t>
            </a:r>
            <a:r>
              <a:rPr lang="sk-SK" sz="1900" dirty="0">
                <a:latin typeface="Baskerville Old Face" panose="02020602080505020303" pitchFamily="18" charset="0"/>
              </a:rPr>
              <a:t>.</a:t>
            </a:r>
          </a:p>
          <a:p>
            <a:r>
              <a:rPr lang="sk-SK" sz="1900" dirty="0" err="1">
                <a:latin typeface="Baskerville Old Face" panose="02020602080505020303" pitchFamily="18" charset="0"/>
              </a:rPr>
              <a:t>Our</a:t>
            </a:r>
            <a:r>
              <a:rPr lang="sk-SK" sz="1900" dirty="0">
                <a:latin typeface="Baskerville Old Face" panose="02020602080505020303" pitchFamily="18" charset="0"/>
              </a:rPr>
              <a:t> </a:t>
            </a:r>
            <a:r>
              <a:rPr lang="sk-SK" sz="1900" dirty="0" err="1">
                <a:latin typeface="Baskerville Old Face" panose="02020602080505020303" pitchFamily="18" charset="0"/>
              </a:rPr>
              <a:t>native</a:t>
            </a:r>
            <a:r>
              <a:rPr lang="sk-SK" sz="1900" dirty="0">
                <a:latin typeface="Baskerville Old Face" panose="02020602080505020303" pitchFamily="18" charset="0"/>
              </a:rPr>
              <a:t> </a:t>
            </a:r>
            <a:r>
              <a:rPr lang="sk-SK" sz="1900" dirty="0" err="1">
                <a:latin typeface="Baskerville Old Face" panose="02020602080505020303" pitchFamily="18" charset="0"/>
              </a:rPr>
              <a:t>language</a:t>
            </a:r>
            <a:r>
              <a:rPr lang="sk-SK" sz="1900" dirty="0">
                <a:latin typeface="Baskerville Old Face" panose="02020602080505020303" pitchFamily="18" charset="0"/>
              </a:rPr>
              <a:t> </a:t>
            </a:r>
            <a:r>
              <a:rPr lang="sk-SK" sz="1900" dirty="0" err="1">
                <a:latin typeface="Baskerville Old Face" panose="02020602080505020303" pitchFamily="18" charset="0"/>
              </a:rPr>
              <a:t>is</a:t>
            </a:r>
            <a:r>
              <a:rPr lang="sk-SK" sz="1900" dirty="0">
                <a:latin typeface="Baskerville Old Face" panose="02020602080505020303" pitchFamily="18" charset="0"/>
              </a:rPr>
              <a:t> Slovak </a:t>
            </a:r>
            <a:r>
              <a:rPr lang="sk-SK" sz="1900" dirty="0" err="1">
                <a:latin typeface="Baskerville Old Face" panose="02020602080505020303" pitchFamily="18" charset="0"/>
              </a:rPr>
              <a:t>language</a:t>
            </a:r>
            <a:r>
              <a:rPr lang="sk-SK" sz="1900" dirty="0">
                <a:latin typeface="Baskerville Old Face" panose="02020602080505020303" pitchFamily="18" charset="0"/>
              </a:rPr>
              <a:t>.</a:t>
            </a:r>
          </a:p>
          <a:p>
            <a:r>
              <a:rPr lang="sk-SK" sz="1900" dirty="0" err="1">
                <a:latin typeface="Baskerville Old Face" panose="02020602080505020303" pitchFamily="18" charset="0"/>
              </a:rPr>
              <a:t>But</a:t>
            </a:r>
            <a:r>
              <a:rPr lang="sk-SK" sz="1900" dirty="0">
                <a:latin typeface="Baskerville Old Face" panose="02020602080505020303" pitchFamily="18" charset="0"/>
              </a:rPr>
              <a:t> </a:t>
            </a:r>
            <a:r>
              <a:rPr lang="sk-SK" sz="1900" dirty="0" err="1">
                <a:latin typeface="Baskerville Old Face" panose="02020602080505020303" pitchFamily="18" charset="0"/>
              </a:rPr>
              <a:t>we</a:t>
            </a:r>
            <a:r>
              <a:rPr lang="sk-SK" sz="1900" dirty="0">
                <a:latin typeface="Baskerville Old Face" panose="02020602080505020303" pitchFamily="18" charset="0"/>
              </a:rPr>
              <a:t> </a:t>
            </a:r>
            <a:r>
              <a:rPr lang="sk-SK" sz="1900" dirty="0" err="1">
                <a:latin typeface="Baskerville Old Face" panose="02020602080505020303" pitchFamily="18" charset="0"/>
              </a:rPr>
              <a:t>learn</a:t>
            </a:r>
            <a:r>
              <a:rPr lang="sk-SK" sz="1900" dirty="0">
                <a:latin typeface="Baskerville Old Face" panose="02020602080505020303" pitchFamily="18" charset="0"/>
              </a:rPr>
              <a:t> </a:t>
            </a:r>
            <a:r>
              <a:rPr lang="sk-SK" sz="1900" dirty="0" err="1">
                <a:latin typeface="Baskerville Old Face" panose="02020602080505020303" pitchFamily="18" charset="0"/>
              </a:rPr>
              <a:t>English</a:t>
            </a:r>
            <a:r>
              <a:rPr lang="sk-SK" sz="1900" dirty="0">
                <a:latin typeface="Baskerville Old Face" panose="02020602080505020303" pitchFamily="18" charset="0"/>
              </a:rPr>
              <a:t> and </a:t>
            </a:r>
            <a:r>
              <a:rPr lang="sk-SK" sz="1900" dirty="0" err="1">
                <a:latin typeface="Baskerville Old Face" panose="02020602080505020303" pitchFamily="18" charset="0"/>
              </a:rPr>
              <a:t>German</a:t>
            </a:r>
            <a:r>
              <a:rPr lang="sk-SK" sz="1900" dirty="0">
                <a:latin typeface="Baskerville Old Face" panose="02020602080505020303" pitchFamily="18" charset="0"/>
              </a:rPr>
              <a:t> </a:t>
            </a:r>
            <a:r>
              <a:rPr lang="sk-SK" sz="1900" dirty="0" err="1">
                <a:latin typeface="Baskerville Old Face" panose="02020602080505020303" pitchFamily="18" charset="0"/>
              </a:rPr>
              <a:t>language</a:t>
            </a:r>
            <a:r>
              <a:rPr lang="sk-SK" sz="1900" dirty="0">
                <a:latin typeface="Baskerville Old Face" panose="02020602080505020303" pitchFamily="18" charset="0"/>
              </a:rPr>
              <a:t> </a:t>
            </a:r>
            <a:r>
              <a:rPr lang="sk-SK" sz="1900" dirty="0" err="1">
                <a:latin typeface="Baskerville Old Face" panose="02020602080505020303" pitchFamily="18" charset="0"/>
              </a:rPr>
              <a:t>too</a:t>
            </a:r>
            <a:r>
              <a:rPr lang="sk-SK" sz="1900" dirty="0">
                <a:latin typeface="Baskerville Old Face" panose="02020602080505020303" pitchFamily="18" charset="0"/>
              </a:rPr>
              <a:t>.</a:t>
            </a:r>
          </a:p>
          <a:p>
            <a:r>
              <a:rPr lang="sk-SK" sz="1900" dirty="0" err="1">
                <a:latin typeface="Baskerville Old Face" panose="02020602080505020303" pitchFamily="18" charset="0"/>
              </a:rPr>
              <a:t>After</a:t>
            </a:r>
            <a:r>
              <a:rPr lang="sk-SK" sz="1900" dirty="0">
                <a:latin typeface="Baskerville Old Face" panose="02020602080505020303" pitchFamily="18" charset="0"/>
              </a:rPr>
              <a:t> </a:t>
            </a:r>
            <a:r>
              <a:rPr lang="sk-SK" sz="1900" dirty="0" err="1">
                <a:latin typeface="Baskerville Old Face" panose="02020602080505020303" pitchFamily="18" charset="0"/>
              </a:rPr>
              <a:t>school</a:t>
            </a:r>
            <a:r>
              <a:rPr lang="sk-SK" sz="1900" dirty="0">
                <a:latin typeface="Baskerville Old Face" panose="02020602080505020303" pitchFamily="18" charset="0"/>
              </a:rPr>
              <a:t> </a:t>
            </a:r>
            <a:r>
              <a:rPr lang="sk-SK" sz="1900" dirty="0" err="1">
                <a:latin typeface="Baskerville Old Face" panose="02020602080505020303" pitchFamily="18" charset="0"/>
              </a:rPr>
              <a:t>we</a:t>
            </a:r>
            <a:r>
              <a:rPr lang="sk-SK" sz="1900" dirty="0">
                <a:latin typeface="Baskerville Old Face" panose="02020602080505020303" pitchFamily="18" charset="0"/>
              </a:rPr>
              <a:t> </a:t>
            </a:r>
            <a:r>
              <a:rPr lang="sk-SK" sz="1900" dirty="0" err="1">
                <a:latin typeface="Baskerville Old Face" panose="02020602080505020303" pitchFamily="18" charset="0"/>
              </a:rPr>
              <a:t>have</a:t>
            </a:r>
            <a:r>
              <a:rPr lang="sk-SK" sz="1900" dirty="0">
                <a:latin typeface="Baskerville Old Face" panose="02020602080505020303" pitchFamily="18" charset="0"/>
              </a:rPr>
              <a:t> </a:t>
            </a:r>
            <a:r>
              <a:rPr lang="sk-SK" sz="1900" dirty="0" err="1">
                <a:latin typeface="Baskerville Old Face" panose="02020602080505020303" pitchFamily="18" charset="0"/>
              </a:rPr>
              <a:t>lunch</a:t>
            </a:r>
            <a:r>
              <a:rPr lang="sk-SK" sz="1900" dirty="0">
                <a:latin typeface="Baskerville Old Face" panose="02020602080505020303" pitchFamily="18" charset="0"/>
              </a:rPr>
              <a:t> in </a:t>
            </a:r>
            <a:r>
              <a:rPr lang="sk-SK" sz="1900" dirty="0" err="1">
                <a:latin typeface="Baskerville Old Face" panose="02020602080505020303" pitchFamily="18" charset="0"/>
              </a:rPr>
              <a:t>our</a:t>
            </a:r>
            <a:r>
              <a:rPr lang="sk-SK" sz="1900" dirty="0">
                <a:latin typeface="Baskerville Old Face" panose="02020602080505020303" pitchFamily="18" charset="0"/>
              </a:rPr>
              <a:t> </a:t>
            </a:r>
            <a:r>
              <a:rPr lang="sk-SK" sz="1900" dirty="0" err="1">
                <a:latin typeface="Baskerville Old Face" panose="02020602080505020303" pitchFamily="18" charset="0"/>
              </a:rPr>
              <a:t>cafeteria</a:t>
            </a:r>
            <a:r>
              <a:rPr lang="sk-SK" sz="1900" dirty="0">
                <a:latin typeface="Baskerville Old Face" panose="02020602080505020303" pitchFamily="18" charset="0"/>
              </a:rPr>
              <a:t>.</a:t>
            </a:r>
          </a:p>
          <a:p>
            <a:r>
              <a:rPr lang="sk-SK" sz="1900" dirty="0" err="1">
                <a:latin typeface="Baskerville Old Face" panose="02020602080505020303" pitchFamily="18" charset="0"/>
              </a:rPr>
              <a:t>We</a:t>
            </a:r>
            <a:r>
              <a:rPr lang="sk-SK" sz="1900" dirty="0">
                <a:latin typeface="Baskerville Old Face" panose="02020602080505020303" pitchFamily="18" charset="0"/>
              </a:rPr>
              <a:t> </a:t>
            </a:r>
            <a:r>
              <a:rPr lang="sk-SK" sz="1900" dirty="0" err="1">
                <a:latin typeface="Baskerville Old Face" panose="02020602080505020303" pitchFamily="18" charset="0"/>
              </a:rPr>
              <a:t>can</a:t>
            </a:r>
            <a:r>
              <a:rPr lang="sk-SK" sz="1900" dirty="0">
                <a:latin typeface="Baskerville Old Face" panose="02020602080505020303" pitchFamily="18" charset="0"/>
              </a:rPr>
              <a:t> </a:t>
            </a:r>
            <a:r>
              <a:rPr lang="sk-SK" sz="1900" dirty="0" err="1">
                <a:latin typeface="Baskerville Old Face" panose="02020602080505020303" pitchFamily="18" charset="0"/>
              </a:rPr>
              <a:t>buy</a:t>
            </a:r>
            <a:r>
              <a:rPr lang="sk-SK" sz="1900" dirty="0">
                <a:latin typeface="Baskerville Old Face" panose="02020602080505020303" pitchFamily="18" charset="0"/>
              </a:rPr>
              <a:t> </a:t>
            </a:r>
            <a:r>
              <a:rPr lang="sk-SK" sz="1900" dirty="0" err="1">
                <a:latin typeface="Baskerville Old Face" panose="02020602080505020303" pitchFamily="18" charset="0"/>
              </a:rPr>
              <a:t>some</a:t>
            </a:r>
            <a:r>
              <a:rPr lang="sk-SK" sz="1900" dirty="0">
                <a:latin typeface="Baskerville Old Face" panose="02020602080505020303" pitchFamily="18" charset="0"/>
              </a:rPr>
              <a:t> </a:t>
            </a:r>
            <a:r>
              <a:rPr lang="sk-SK" sz="1900" dirty="0" err="1">
                <a:latin typeface="Baskerville Old Face" panose="02020602080505020303" pitchFamily="18" charset="0"/>
              </a:rPr>
              <a:t>sandwitches</a:t>
            </a:r>
            <a:r>
              <a:rPr lang="sk-SK" sz="1900" dirty="0">
                <a:latin typeface="Baskerville Old Face" panose="02020602080505020303" pitchFamily="18" charset="0"/>
              </a:rPr>
              <a:t> at </a:t>
            </a:r>
            <a:r>
              <a:rPr lang="sk-SK" sz="1900" dirty="0" err="1">
                <a:latin typeface="Baskerville Old Face" panose="02020602080505020303" pitchFamily="18" charset="0"/>
              </a:rPr>
              <a:t>the</a:t>
            </a:r>
            <a:r>
              <a:rPr lang="sk-SK" sz="1900" dirty="0">
                <a:latin typeface="Baskerville Old Face" panose="02020602080505020303" pitchFamily="18" charset="0"/>
              </a:rPr>
              <a:t> break </a:t>
            </a:r>
            <a:r>
              <a:rPr lang="sk-SK" sz="1900" dirty="0" err="1">
                <a:latin typeface="Baskerville Old Face" panose="02020602080505020303" pitchFamily="18" charset="0"/>
              </a:rPr>
              <a:t>time</a:t>
            </a:r>
            <a:r>
              <a:rPr lang="sk-SK" sz="1900" dirty="0">
                <a:latin typeface="Baskerville Old Face" panose="02020602080505020303" pitchFamily="18" charset="0"/>
              </a:rPr>
              <a:t> </a:t>
            </a:r>
            <a:r>
              <a:rPr lang="sk-SK" sz="1900" dirty="0" err="1">
                <a:latin typeface="Baskerville Old Face" panose="02020602080505020303" pitchFamily="18" charset="0"/>
              </a:rPr>
              <a:t>which</a:t>
            </a:r>
            <a:r>
              <a:rPr lang="sk-SK" sz="1900" dirty="0">
                <a:latin typeface="Baskerville Old Face" panose="02020602080505020303" pitchFamily="18" charset="0"/>
              </a:rPr>
              <a:t> </a:t>
            </a:r>
            <a:r>
              <a:rPr lang="sk-SK" sz="1900" dirty="0" err="1">
                <a:latin typeface="Baskerville Old Face" panose="02020602080505020303" pitchFamily="18" charset="0"/>
              </a:rPr>
              <a:t>lasts</a:t>
            </a:r>
            <a:r>
              <a:rPr lang="sk-SK" sz="1900" dirty="0">
                <a:latin typeface="Baskerville Old Face" panose="02020602080505020303" pitchFamily="18" charset="0"/>
              </a:rPr>
              <a:t> </a:t>
            </a:r>
            <a:r>
              <a:rPr lang="sk-SK" sz="1900" dirty="0" err="1">
                <a:latin typeface="Baskerville Old Face" panose="02020602080505020303" pitchFamily="18" charset="0"/>
              </a:rPr>
              <a:t>for</a:t>
            </a:r>
            <a:r>
              <a:rPr lang="sk-SK" sz="1900" dirty="0">
                <a:latin typeface="Baskerville Old Face" panose="02020602080505020303" pitchFamily="18" charset="0"/>
              </a:rPr>
              <a:t> 20 </a:t>
            </a:r>
            <a:r>
              <a:rPr lang="sk-SK" sz="1900" dirty="0" err="1">
                <a:latin typeface="Baskerville Old Face" panose="02020602080505020303" pitchFamily="18" charset="0"/>
              </a:rPr>
              <a:t>minutes</a:t>
            </a:r>
            <a:r>
              <a:rPr lang="sk-SK" sz="1900" dirty="0">
                <a:latin typeface="Baskerville Old Face" panose="02020602080505020303" pitchFamily="18" charset="0"/>
              </a:rPr>
              <a:t> </a:t>
            </a:r>
            <a:r>
              <a:rPr lang="sk-SK" sz="1900" dirty="0" err="1">
                <a:latin typeface="Baskerville Old Face" panose="02020602080505020303" pitchFamily="18" charset="0"/>
              </a:rPr>
              <a:t>after</a:t>
            </a:r>
            <a:r>
              <a:rPr lang="sk-SK" sz="1900" dirty="0">
                <a:latin typeface="Baskerville Old Face" panose="02020602080505020303" pitchFamily="18" charset="0"/>
              </a:rPr>
              <a:t> </a:t>
            </a:r>
            <a:r>
              <a:rPr lang="sk-SK" sz="1900" dirty="0" err="1">
                <a:latin typeface="Baskerville Old Face" panose="02020602080505020303" pitchFamily="18" charset="0"/>
              </a:rPr>
              <a:t>second</a:t>
            </a:r>
            <a:r>
              <a:rPr lang="sk-SK" sz="1900" dirty="0">
                <a:latin typeface="Baskerville Old Face" panose="02020602080505020303" pitchFamily="18" charset="0"/>
              </a:rPr>
              <a:t> </a:t>
            </a:r>
            <a:r>
              <a:rPr lang="sk-SK" sz="1900" dirty="0" err="1">
                <a:latin typeface="Baskerville Old Face" panose="02020602080505020303" pitchFamily="18" charset="0"/>
              </a:rPr>
              <a:t>lesson</a:t>
            </a:r>
            <a:r>
              <a:rPr lang="sk-SK" sz="1900" dirty="0">
                <a:latin typeface="Baskerville Old Face" panose="02020602080505020303" pitchFamily="18" charset="0"/>
              </a:rPr>
              <a:t>.</a:t>
            </a:r>
          </a:p>
          <a:p>
            <a:pPr marL="0" indent="0">
              <a:buNone/>
            </a:pP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75303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5400" b="1" dirty="0">
                <a:latin typeface="Baskerville Old Face" panose="02020602080505020303" pitchFamily="18" charset="0"/>
              </a:rPr>
              <a:t>FACILITIES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2589212" y="1571897"/>
            <a:ext cx="8915400" cy="51162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k-SK" b="1" dirty="0">
                <a:latin typeface="Baskerville Old Face" panose="02020602080505020303" pitchFamily="18" charset="0"/>
              </a:rPr>
              <a:t>COMPUTER ROOM - </a:t>
            </a:r>
          </a:p>
          <a:p>
            <a:pPr marL="0" indent="0" algn="ctr">
              <a:buNone/>
            </a:pPr>
            <a:endParaRPr lang="sk-SK" b="1" dirty="0">
              <a:latin typeface="Baskerville Old Face" panose="02020602080505020303" pitchFamily="18" charset="0"/>
            </a:endParaRPr>
          </a:p>
          <a:p>
            <a:pPr marL="0" indent="0" algn="ctr">
              <a:buNone/>
            </a:pPr>
            <a:r>
              <a:rPr lang="sk-SK" b="1" dirty="0">
                <a:latin typeface="Baskerville Old Face" panose="02020602080505020303" pitchFamily="18" charset="0"/>
              </a:rPr>
              <a:t>- SCIENCE ROOM</a:t>
            </a:r>
          </a:p>
          <a:p>
            <a:pPr marL="0" indent="0" algn="ctr">
              <a:buNone/>
            </a:pPr>
            <a:endParaRPr lang="sk-SK" b="1" dirty="0">
              <a:latin typeface="Baskerville Old Face" panose="02020602080505020303" pitchFamily="18" charset="0"/>
            </a:endParaRPr>
          </a:p>
          <a:p>
            <a:pPr marL="0" indent="0" algn="ctr">
              <a:buNone/>
            </a:pPr>
            <a:r>
              <a:rPr lang="sk-SK" b="1" dirty="0">
                <a:latin typeface="Baskerville Old Face" panose="02020602080505020303" pitchFamily="18" charset="0"/>
              </a:rPr>
              <a:t>LIBRARY - </a:t>
            </a:r>
          </a:p>
          <a:p>
            <a:pPr marL="0" indent="0" algn="ctr">
              <a:buNone/>
            </a:pPr>
            <a:endParaRPr lang="sk-SK" b="1" dirty="0">
              <a:latin typeface="Baskerville Old Face" panose="02020602080505020303" pitchFamily="18" charset="0"/>
            </a:endParaRPr>
          </a:p>
          <a:p>
            <a:pPr marL="0" indent="0" algn="ctr">
              <a:buNone/>
            </a:pPr>
            <a:r>
              <a:rPr lang="sk-SK" b="1" dirty="0">
                <a:latin typeface="Baskerville Old Face" panose="02020602080505020303" pitchFamily="18" charset="0"/>
              </a:rPr>
              <a:t> - LANGUAGE ROOM</a:t>
            </a:r>
          </a:p>
          <a:p>
            <a:pPr marL="0" indent="0" algn="ctr">
              <a:buNone/>
            </a:pPr>
            <a:endParaRPr lang="sk-SK" b="1" dirty="0">
              <a:latin typeface="Baskerville Old Face" panose="02020602080505020303" pitchFamily="18" charset="0"/>
            </a:endParaRPr>
          </a:p>
          <a:p>
            <a:pPr marL="0" indent="0" algn="ctr">
              <a:buNone/>
            </a:pPr>
            <a:r>
              <a:rPr lang="sk-SK" b="1" dirty="0">
                <a:latin typeface="Baskerville Old Face" panose="02020602080505020303" pitchFamily="18" charset="0"/>
              </a:rPr>
              <a:t>CAFETERIA - </a:t>
            </a:r>
          </a:p>
          <a:p>
            <a:pPr marL="0" indent="0" algn="ctr">
              <a:buNone/>
            </a:pPr>
            <a:endParaRPr lang="sk-SK" b="1" dirty="0">
              <a:latin typeface="Baskerville Old Face" panose="02020602080505020303" pitchFamily="18" charset="0"/>
            </a:endParaRPr>
          </a:p>
          <a:p>
            <a:pPr marL="0" indent="0" algn="ctr">
              <a:buNone/>
            </a:pPr>
            <a:r>
              <a:rPr lang="sk-SK" b="1" dirty="0">
                <a:latin typeface="Baskerville Old Face" panose="02020602080505020303" pitchFamily="18" charset="0"/>
              </a:rPr>
              <a:t> - PLAYGROUND</a:t>
            </a:r>
          </a:p>
        </p:txBody>
      </p:sp>
      <p:pic>
        <p:nvPicPr>
          <p:cNvPr id="4" name="Obrázok 4">
            <a:extLst>
              <a:ext uri="{FF2B5EF4-FFF2-40B4-BE49-F238E27FC236}">
                <a16:creationId xmlns:a16="http://schemas.microsoft.com/office/drawing/2014/main" id="{82C9135A-22BC-4C57-BD36-D6A46B908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049" y="3085465"/>
            <a:ext cx="3232565" cy="1809070"/>
          </a:xfrm>
          <a:prstGeom prst="rect">
            <a:avLst/>
          </a:prstGeom>
        </p:spPr>
      </p:pic>
      <p:pic>
        <p:nvPicPr>
          <p:cNvPr id="6" name="Obrázok 6">
            <a:extLst>
              <a:ext uri="{FF2B5EF4-FFF2-40B4-BE49-F238E27FC236}">
                <a16:creationId xmlns:a16="http://schemas.microsoft.com/office/drawing/2014/main" id="{DA173E91-88ED-4AD9-941F-ADD159F57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571" y="1219200"/>
            <a:ext cx="3228888" cy="1807126"/>
          </a:xfrm>
          <a:prstGeom prst="rect">
            <a:avLst/>
          </a:prstGeom>
        </p:spPr>
      </p:pic>
      <p:pic>
        <p:nvPicPr>
          <p:cNvPr id="8" name="Obrázok 8">
            <a:extLst>
              <a:ext uri="{FF2B5EF4-FFF2-40B4-BE49-F238E27FC236}">
                <a16:creationId xmlns:a16="http://schemas.microsoft.com/office/drawing/2014/main" id="{85025909-FC5C-442F-AF30-4E4CFA982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8375" y="2607230"/>
            <a:ext cx="3488763" cy="1952159"/>
          </a:xfrm>
          <a:prstGeom prst="rect">
            <a:avLst/>
          </a:prstGeom>
        </p:spPr>
      </p:pic>
      <p:pic>
        <p:nvPicPr>
          <p:cNvPr id="5" name="Obrázok 6" descr="Súvisiaci obrázok">
            <a:extLst>
              <a:ext uri="{FF2B5EF4-FFF2-40B4-BE49-F238E27FC236}">
                <a16:creationId xmlns:a16="http://schemas.microsoft.com/office/drawing/2014/main" id="{94C398EA-D7A8-4EE0-A6F9-3892C681AE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8753" y="4520014"/>
            <a:ext cx="2743200" cy="2057400"/>
          </a:xfrm>
          <a:prstGeom prst="rect">
            <a:avLst/>
          </a:prstGeom>
        </p:spPr>
      </p:pic>
      <p:pic>
        <p:nvPicPr>
          <p:cNvPr id="9" name="Obrázok 9" descr="Výsledok vyhľadávania obrázkov pre dopyt mš vitanová ">
            <a:extLst>
              <a:ext uri="{FF2B5EF4-FFF2-40B4-BE49-F238E27FC236}">
                <a16:creationId xmlns:a16="http://schemas.microsoft.com/office/drawing/2014/main" id="{766DCCAC-83B8-4849-96A6-71597FDB57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771" y="4533900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264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9287054" cy="1281112"/>
          </a:xfrm>
        </p:spPr>
        <p:txBody>
          <a:bodyPr>
            <a:normAutofit fontScale="90000"/>
          </a:bodyPr>
          <a:lstStyle/>
          <a:p>
            <a:pPr algn="ctr"/>
            <a:r>
              <a:rPr lang="sk-SK" sz="5400" b="1" dirty="0">
                <a:latin typeface="Baskerville Old Face"/>
              </a:rPr>
              <a:t>SCHOOL PROJECTS AND ACTIVITIES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45545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sk-SK" b="1" dirty="0">
                <a:solidFill>
                  <a:srgbClr val="000000"/>
                </a:solidFill>
                <a:latin typeface="Baskerville Old Face" panose="02020602080505020303" pitchFamily="18" charset="0"/>
              </a:rPr>
              <a:t>GREEN SCHOOL</a:t>
            </a:r>
          </a:p>
          <a:p>
            <a:pPr marL="0" indent="0" algn="ctr">
              <a:buNone/>
            </a:pPr>
            <a:endParaRPr lang="sk-SK" b="1" dirty="0">
              <a:solidFill>
                <a:srgbClr val="000000"/>
              </a:solidFill>
              <a:latin typeface="Baskerville Old Face" panose="02020602080505020303" pitchFamily="18" charset="0"/>
            </a:endParaRPr>
          </a:p>
          <a:p>
            <a:pPr marL="0" indent="0" algn="ctr">
              <a:buNone/>
            </a:pPr>
            <a:r>
              <a:rPr lang="sk-SK" b="1" dirty="0">
                <a:solidFill>
                  <a:srgbClr val="000000"/>
                </a:solidFill>
                <a:latin typeface="Baskerville Old Face" panose="02020602080505020303" pitchFamily="18" charset="0"/>
              </a:rPr>
              <a:t>E- TWINING</a:t>
            </a:r>
          </a:p>
          <a:p>
            <a:pPr marL="0" indent="0" algn="ctr">
              <a:buNone/>
            </a:pPr>
            <a:endParaRPr lang="sk-SK" b="1" dirty="0">
              <a:solidFill>
                <a:srgbClr val="000000"/>
              </a:solidFill>
              <a:latin typeface="Baskerville Old Face" panose="02020602080505020303" pitchFamily="18" charset="0"/>
            </a:endParaRPr>
          </a:p>
          <a:p>
            <a:pPr marL="0" indent="0" algn="ctr">
              <a:buNone/>
            </a:pPr>
            <a:endParaRPr lang="sk-SK" b="1" dirty="0">
              <a:solidFill>
                <a:srgbClr val="000000"/>
              </a:solidFill>
              <a:latin typeface="Baskerville Old Face" panose="02020602080505020303" pitchFamily="18" charset="0"/>
            </a:endParaRPr>
          </a:p>
          <a:p>
            <a:pPr marL="0" indent="0" algn="ctr">
              <a:buNone/>
            </a:pPr>
            <a:r>
              <a:rPr lang="sk-SK" b="1" dirty="0">
                <a:solidFill>
                  <a:srgbClr val="000000"/>
                </a:solidFill>
                <a:latin typeface="Baskerville Old Face" panose="02020602080505020303" pitchFamily="18" charset="0"/>
              </a:rPr>
              <a:t>LIBRARY DAY</a:t>
            </a:r>
          </a:p>
          <a:p>
            <a:pPr marL="0" indent="0" algn="ctr">
              <a:buNone/>
            </a:pPr>
            <a:endParaRPr lang="sk-SK" b="1" dirty="0">
              <a:solidFill>
                <a:srgbClr val="000000"/>
              </a:solidFill>
              <a:latin typeface="Baskerville Old Face" panose="02020602080505020303" pitchFamily="18" charset="0"/>
            </a:endParaRPr>
          </a:p>
          <a:p>
            <a:pPr marL="0" indent="0" algn="ctr">
              <a:buNone/>
            </a:pPr>
            <a:endParaRPr lang="sk-SK" b="1" dirty="0">
              <a:solidFill>
                <a:srgbClr val="000000"/>
              </a:solidFill>
              <a:latin typeface="Baskerville Old Face" panose="02020602080505020303" pitchFamily="18" charset="0"/>
            </a:endParaRPr>
          </a:p>
          <a:p>
            <a:pPr marL="0" indent="0" algn="ctr">
              <a:buNone/>
            </a:pPr>
            <a:r>
              <a:rPr lang="sk-SK" b="1" dirty="0">
                <a:solidFill>
                  <a:srgbClr val="000000"/>
                </a:solidFill>
                <a:latin typeface="Baskerville Old Face" panose="02020602080505020303" pitchFamily="18" charset="0"/>
              </a:rPr>
              <a:t>EARTH DAY</a:t>
            </a:r>
          </a:p>
        </p:txBody>
      </p:sp>
      <p:pic>
        <p:nvPicPr>
          <p:cNvPr id="4" name="Obrázok 4" descr="Výsledok vyhľadávania obrázkov pre dopyt zelená škola">
            <a:extLst>
              <a:ext uri="{FF2B5EF4-FFF2-40B4-BE49-F238E27FC236}">
                <a16:creationId xmlns:a16="http://schemas.microsoft.com/office/drawing/2014/main" id="{393B4D5F-8091-43E9-90D4-D1D11B7E7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25" y="1390650"/>
            <a:ext cx="1989678" cy="2276859"/>
          </a:xfrm>
          <a:prstGeom prst="rect">
            <a:avLst/>
          </a:prstGeom>
        </p:spPr>
      </p:pic>
      <p:pic>
        <p:nvPicPr>
          <p:cNvPr id="6" name="Obrázok 6" descr="Výsledok vyhľadávania obrázkov pre dopyt etwinning">
            <a:extLst>
              <a:ext uri="{FF2B5EF4-FFF2-40B4-BE49-F238E27FC236}">
                <a16:creationId xmlns:a16="http://schemas.microsoft.com/office/drawing/2014/main" id="{1D113CE3-AB4C-48EB-825E-A37E685C0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7700" y="2533650"/>
            <a:ext cx="2743200" cy="1540764"/>
          </a:xfrm>
          <a:prstGeom prst="rect">
            <a:avLst/>
          </a:prstGeom>
        </p:spPr>
      </p:pic>
      <p:pic>
        <p:nvPicPr>
          <p:cNvPr id="8" name="Obrázok 8">
            <a:extLst>
              <a:ext uri="{FF2B5EF4-FFF2-40B4-BE49-F238E27FC236}">
                <a16:creationId xmlns:a16="http://schemas.microsoft.com/office/drawing/2014/main" id="{FF30CB69-6A6D-4B4C-90B4-D20C7CDBB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6075" y="3857625"/>
            <a:ext cx="2939115" cy="2204080"/>
          </a:xfrm>
          <a:prstGeom prst="rect">
            <a:avLst/>
          </a:prstGeom>
        </p:spPr>
      </p:pic>
      <p:pic>
        <p:nvPicPr>
          <p:cNvPr id="10" name="Obrázok 10" descr="Výsledok vyhľadávania obrázkov pre dopyt earth day">
            <a:extLst>
              <a:ext uri="{FF2B5EF4-FFF2-40B4-BE49-F238E27FC236}">
                <a16:creationId xmlns:a16="http://schemas.microsoft.com/office/drawing/2014/main" id="{0B714B43-24E0-4F57-AC8A-E05128E806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3321" y="4072027"/>
            <a:ext cx="2743200" cy="264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2589213" y="634660"/>
            <a:ext cx="8915400" cy="527719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sk-SK" b="1" dirty="0">
                <a:solidFill>
                  <a:srgbClr val="000000"/>
                </a:solidFill>
                <a:latin typeface="Baskerville Old Face"/>
              </a:rPr>
              <a:t>WATER DAY</a:t>
            </a:r>
          </a:p>
          <a:p>
            <a:pPr algn="ctr"/>
            <a:endParaRPr lang="sk-SK" b="1" dirty="0">
              <a:solidFill>
                <a:srgbClr val="000000"/>
              </a:solidFill>
              <a:latin typeface="Baskerville Old Face"/>
            </a:endParaRPr>
          </a:p>
          <a:p>
            <a:pPr algn="ctr"/>
            <a:endParaRPr lang="sk-SK" b="1" dirty="0">
              <a:solidFill>
                <a:srgbClr val="000000"/>
              </a:solidFill>
              <a:latin typeface="Baskerville Old Face"/>
            </a:endParaRPr>
          </a:p>
          <a:p>
            <a:pPr marL="0" indent="0" algn="ctr">
              <a:buNone/>
            </a:pPr>
            <a:r>
              <a:rPr lang="sk-SK" b="1" dirty="0">
                <a:solidFill>
                  <a:srgbClr val="000000"/>
                </a:solidFill>
                <a:latin typeface="Baskerville Old Face"/>
              </a:rPr>
              <a:t>MOTHERS DAY</a:t>
            </a:r>
          </a:p>
          <a:p>
            <a:pPr algn="ctr"/>
            <a:endParaRPr lang="sk-SK" b="1" dirty="0">
              <a:solidFill>
                <a:schemeClr val="tx1"/>
              </a:solidFill>
            </a:endParaRPr>
          </a:p>
          <a:p>
            <a:pPr algn="ctr"/>
            <a:endParaRPr lang="sk-SK" b="1" dirty="0">
              <a:solidFill>
                <a:srgbClr val="000000"/>
              </a:solidFill>
              <a:latin typeface="Baskerville Old Face"/>
            </a:endParaRPr>
          </a:p>
          <a:p>
            <a:pPr marL="0" indent="0" algn="ctr">
              <a:buNone/>
            </a:pPr>
            <a:r>
              <a:rPr lang="sk-SK" b="1" dirty="0">
                <a:solidFill>
                  <a:srgbClr val="000000"/>
                </a:solidFill>
                <a:latin typeface="Baskerville Old Face"/>
              </a:rPr>
              <a:t>GRANDPARENTS DAY</a:t>
            </a:r>
          </a:p>
          <a:p>
            <a:pPr algn="ctr"/>
            <a:endParaRPr lang="sk-SK" b="1" dirty="0">
              <a:solidFill>
                <a:srgbClr val="000000"/>
              </a:solidFill>
              <a:latin typeface="Baskerville Old Face"/>
            </a:endParaRPr>
          </a:p>
          <a:p>
            <a:pPr algn="ctr"/>
            <a:endParaRPr lang="sk-SK" b="1" dirty="0">
              <a:solidFill>
                <a:srgbClr val="000000"/>
              </a:solidFill>
              <a:latin typeface="Baskerville Old Face"/>
            </a:endParaRPr>
          </a:p>
          <a:p>
            <a:pPr marL="0" indent="0" algn="ctr">
              <a:buNone/>
            </a:pPr>
            <a:r>
              <a:rPr lang="sk-SK" b="1" dirty="0">
                <a:solidFill>
                  <a:srgbClr val="000000"/>
                </a:solidFill>
                <a:latin typeface="Baskerville Old Face"/>
              </a:rPr>
              <a:t>THE WEEK OF COLOURS</a:t>
            </a:r>
          </a:p>
          <a:p>
            <a:pPr algn="ctr"/>
            <a:endParaRPr lang="sk-SK" b="1" dirty="0">
              <a:solidFill>
                <a:srgbClr val="000000"/>
              </a:solidFill>
              <a:latin typeface="Baskerville Old Face"/>
            </a:endParaRPr>
          </a:p>
          <a:p>
            <a:pPr algn="ctr"/>
            <a:endParaRPr lang="sk-SK" b="1" dirty="0">
              <a:solidFill>
                <a:srgbClr val="000000"/>
              </a:solidFill>
              <a:latin typeface="Baskerville Old Face"/>
            </a:endParaRPr>
          </a:p>
          <a:p>
            <a:pPr marL="0" indent="0" algn="ctr">
              <a:buNone/>
            </a:pPr>
            <a:r>
              <a:rPr lang="sk-SK" b="1" dirty="0">
                <a:solidFill>
                  <a:srgbClr val="000000"/>
                </a:solidFill>
                <a:latin typeface="Baskerville Old Face"/>
              </a:rPr>
              <a:t>FLYING KITES DAY</a:t>
            </a:r>
          </a:p>
        </p:txBody>
      </p:sp>
      <p:pic>
        <p:nvPicPr>
          <p:cNvPr id="6" name="Obrázok 6" descr="Výsledok vyhľadávania obrázkov pre dopyt zš vitanová water">
            <a:extLst>
              <a:ext uri="{FF2B5EF4-FFF2-40B4-BE49-F238E27FC236}">
                <a16:creationId xmlns:a16="http://schemas.microsoft.com/office/drawing/2014/main" id="{482A99EA-ACA7-415D-BEB5-099DD47A4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255" y="0"/>
            <a:ext cx="3590970" cy="2690467"/>
          </a:xfrm>
          <a:prstGeom prst="rect">
            <a:avLst/>
          </a:prstGeom>
        </p:spPr>
      </p:pic>
      <p:pic>
        <p:nvPicPr>
          <p:cNvPr id="8" name="Obrázok 8">
            <a:extLst>
              <a:ext uri="{FF2B5EF4-FFF2-40B4-BE49-F238E27FC236}">
                <a16:creationId xmlns:a16="http://schemas.microsoft.com/office/drawing/2014/main" id="{C9670D96-9821-4C94-8B3A-94E1837AF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818204"/>
            <a:ext cx="3874188" cy="2178660"/>
          </a:xfrm>
          <a:prstGeom prst="rect">
            <a:avLst/>
          </a:prstGeom>
        </p:spPr>
      </p:pic>
      <p:pic>
        <p:nvPicPr>
          <p:cNvPr id="10" name="Obrázok 10" descr="Výsledok vyhľadávania obrázkov pre dopyt zš vitanová deň starkých">
            <a:extLst>
              <a:ext uri="{FF2B5EF4-FFF2-40B4-BE49-F238E27FC236}">
                <a16:creationId xmlns:a16="http://schemas.microsoft.com/office/drawing/2014/main" id="{F02A1D57-AA42-4035-AE6B-A4BD7CC7B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9275" y="2219325"/>
            <a:ext cx="3165698" cy="2373183"/>
          </a:xfrm>
          <a:prstGeom prst="rect">
            <a:avLst/>
          </a:prstGeom>
        </p:spPr>
      </p:pic>
      <p:pic>
        <p:nvPicPr>
          <p:cNvPr id="14" name="Obrázok 14">
            <a:extLst>
              <a:ext uri="{FF2B5EF4-FFF2-40B4-BE49-F238E27FC236}">
                <a16:creationId xmlns:a16="http://schemas.microsoft.com/office/drawing/2014/main" id="{722F1897-97B3-44E9-95A6-1FDE45E36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1075" y="2822575"/>
            <a:ext cx="3836216" cy="2163002"/>
          </a:xfrm>
          <a:prstGeom prst="rect">
            <a:avLst/>
          </a:prstGeom>
        </p:spPr>
      </p:pic>
      <p:pic>
        <p:nvPicPr>
          <p:cNvPr id="16" name="Obrázok 16">
            <a:extLst>
              <a:ext uri="{FF2B5EF4-FFF2-40B4-BE49-F238E27FC236}">
                <a16:creationId xmlns:a16="http://schemas.microsoft.com/office/drawing/2014/main" id="{15EC2D22-4660-4785-B413-4901E88F70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7921" y="4095750"/>
            <a:ext cx="3354033" cy="251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63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2589213" y="773451"/>
            <a:ext cx="8915400" cy="56241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sk-SK" b="1" dirty="0">
                <a:solidFill>
                  <a:srgbClr val="000000"/>
                </a:solidFill>
                <a:latin typeface="Baskerville Old Face"/>
              </a:rPr>
              <a:t>CHILDREN DAY</a:t>
            </a:r>
          </a:p>
          <a:p>
            <a:pPr algn="ctr"/>
            <a:endParaRPr lang="sk-SK" b="1" dirty="0">
              <a:solidFill>
                <a:srgbClr val="000000"/>
              </a:solidFill>
              <a:latin typeface="Baskerville Old Face"/>
            </a:endParaRPr>
          </a:p>
          <a:p>
            <a:pPr algn="ctr"/>
            <a:endParaRPr lang="sk-SK" b="1" dirty="0">
              <a:solidFill>
                <a:srgbClr val="000000"/>
              </a:solidFill>
              <a:latin typeface="Baskerville Old Face"/>
            </a:endParaRPr>
          </a:p>
          <a:p>
            <a:pPr marL="0" indent="0" algn="ctr">
              <a:buNone/>
            </a:pPr>
            <a:r>
              <a:rPr lang="sk-SK" b="1" dirty="0">
                <a:solidFill>
                  <a:srgbClr val="000000"/>
                </a:solidFill>
                <a:latin typeface="Baskerville Old Face"/>
              </a:rPr>
              <a:t>ST. NICOLAS DAY</a:t>
            </a:r>
          </a:p>
          <a:p>
            <a:pPr algn="ctr"/>
            <a:endParaRPr lang="sk-SK" b="1" dirty="0">
              <a:solidFill>
                <a:srgbClr val="000000"/>
              </a:solidFill>
              <a:latin typeface="Baskerville Old Face"/>
            </a:endParaRPr>
          </a:p>
          <a:p>
            <a:pPr algn="ctr"/>
            <a:endParaRPr lang="sk-SK" b="1" dirty="0">
              <a:solidFill>
                <a:srgbClr val="000000"/>
              </a:solidFill>
              <a:latin typeface="Baskerville Old Face"/>
            </a:endParaRPr>
          </a:p>
          <a:p>
            <a:pPr marL="0" indent="0" algn="ctr">
              <a:buNone/>
            </a:pPr>
            <a:r>
              <a:rPr lang="sk-SK" b="1" dirty="0">
                <a:solidFill>
                  <a:srgbClr val="000000"/>
                </a:solidFill>
                <a:latin typeface="Baskerville Old Face"/>
              </a:rPr>
              <a:t>      MASQUARADE</a:t>
            </a:r>
            <a:r>
              <a:rPr lang="sk-SK" b="1" dirty="0">
                <a:solidFill>
                  <a:schemeClr val="tx1"/>
                </a:solidFill>
                <a:latin typeface="Baskerville Old Face"/>
              </a:rPr>
              <a:t> SHOW</a:t>
            </a:r>
          </a:p>
          <a:p>
            <a:pPr algn="ctr"/>
            <a:endParaRPr lang="sk-SK" b="1" dirty="0">
              <a:solidFill>
                <a:srgbClr val="000000"/>
              </a:solidFill>
              <a:latin typeface="Baskerville Old Face"/>
            </a:endParaRPr>
          </a:p>
          <a:p>
            <a:pPr algn="ctr"/>
            <a:endParaRPr lang="sk-SK" b="1" dirty="0">
              <a:solidFill>
                <a:srgbClr val="000000"/>
              </a:solidFill>
              <a:latin typeface="Baskerville Old Face"/>
            </a:endParaRPr>
          </a:p>
          <a:p>
            <a:pPr marL="0" indent="0" algn="ctr">
              <a:buNone/>
            </a:pPr>
            <a:r>
              <a:rPr lang="sk-SK" b="1" dirty="0">
                <a:solidFill>
                  <a:schemeClr val="tx1"/>
                </a:solidFill>
                <a:latin typeface="Baskerville Old Face"/>
              </a:rPr>
              <a:t>CHRISTMAS SHOW</a:t>
            </a:r>
          </a:p>
          <a:p>
            <a:pPr algn="ctr"/>
            <a:endParaRPr lang="sk-SK" b="1" dirty="0">
              <a:solidFill>
                <a:schemeClr val="tx1"/>
              </a:solidFill>
              <a:latin typeface="Baskerville Old Face"/>
            </a:endParaRPr>
          </a:p>
          <a:p>
            <a:pPr algn="ctr"/>
            <a:endParaRPr lang="sk-SK" b="1" dirty="0">
              <a:solidFill>
                <a:srgbClr val="000000"/>
              </a:solidFill>
              <a:latin typeface="Baskerville Old Face"/>
            </a:endParaRPr>
          </a:p>
          <a:p>
            <a:pPr marL="0" indent="0" algn="ctr">
              <a:buNone/>
            </a:pPr>
            <a:r>
              <a:rPr lang="sk-SK" b="1" dirty="0">
                <a:solidFill>
                  <a:srgbClr val="000000"/>
                </a:solidFill>
                <a:latin typeface="Baskerville Old Face"/>
              </a:rPr>
              <a:t>SCHOOL DISCO</a:t>
            </a:r>
          </a:p>
        </p:txBody>
      </p:sp>
      <p:pic>
        <p:nvPicPr>
          <p:cNvPr id="4" name="Obrázok 4">
            <a:extLst>
              <a:ext uri="{FF2B5EF4-FFF2-40B4-BE49-F238E27FC236}">
                <a16:creationId xmlns:a16="http://schemas.microsoft.com/office/drawing/2014/main" id="{C92DE0E4-6E15-4ADA-848A-FAF91482D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75" y="-28575"/>
            <a:ext cx="4114611" cy="2463188"/>
          </a:xfrm>
          <a:prstGeom prst="rect">
            <a:avLst/>
          </a:prstGeom>
        </p:spPr>
      </p:pic>
      <p:pic>
        <p:nvPicPr>
          <p:cNvPr id="6" name="Obrázok 6">
            <a:extLst>
              <a:ext uri="{FF2B5EF4-FFF2-40B4-BE49-F238E27FC236}">
                <a16:creationId xmlns:a16="http://schemas.microsoft.com/office/drawing/2014/main" id="{4DB77A21-3EB3-43C6-843E-2D691D253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50" y="703185"/>
            <a:ext cx="4262032" cy="2402017"/>
          </a:xfrm>
          <a:prstGeom prst="rect">
            <a:avLst/>
          </a:prstGeom>
        </p:spPr>
      </p:pic>
      <p:pic>
        <p:nvPicPr>
          <p:cNvPr id="8" name="Obrázok 8">
            <a:extLst>
              <a:ext uri="{FF2B5EF4-FFF2-40B4-BE49-F238E27FC236}">
                <a16:creationId xmlns:a16="http://schemas.microsoft.com/office/drawing/2014/main" id="{1E05448E-5E34-4F56-A690-7D3E0718A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50" y="2133600"/>
            <a:ext cx="4280386" cy="2412244"/>
          </a:xfrm>
          <a:prstGeom prst="rect">
            <a:avLst/>
          </a:prstGeom>
        </p:spPr>
      </p:pic>
      <p:pic>
        <p:nvPicPr>
          <p:cNvPr id="10" name="Obrázok 10">
            <a:extLst>
              <a:ext uri="{FF2B5EF4-FFF2-40B4-BE49-F238E27FC236}">
                <a16:creationId xmlns:a16="http://schemas.microsoft.com/office/drawing/2014/main" id="{95014C8D-39C6-429B-BE19-F6D24FE97D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1626" y="2943225"/>
            <a:ext cx="3466581" cy="2601840"/>
          </a:xfrm>
          <a:prstGeom prst="rect">
            <a:avLst/>
          </a:prstGeom>
        </p:spPr>
      </p:pic>
      <p:pic>
        <p:nvPicPr>
          <p:cNvPr id="12" name="Obrázok 12" descr="Súvisiaci obrázok">
            <a:extLst>
              <a:ext uri="{FF2B5EF4-FFF2-40B4-BE49-F238E27FC236}">
                <a16:creationId xmlns:a16="http://schemas.microsoft.com/office/drawing/2014/main" id="{5301D3D5-FD4F-41D2-9B76-572B633CC2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1626" y="4400550"/>
            <a:ext cx="3950485" cy="222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00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sk-SK" sz="5400" b="1" dirty="0">
                <a:solidFill>
                  <a:srgbClr val="178DBB"/>
                </a:solidFill>
                <a:latin typeface="Baskerville Old Face"/>
                <a:cs typeface="+mj-ea"/>
              </a:rPr>
              <a:t>SCHOOL COMPETITONS</a:t>
            </a:r>
            <a:r>
              <a:rPr lang="en-US" dirty="0">
                <a:solidFill>
                  <a:schemeClr val="tx1"/>
                </a:solidFill>
                <a:latin typeface="+mj-ea"/>
                <a:cs typeface="+mj-ea"/>
              </a:rPr>
              <a:t/>
            </a:r>
            <a:br>
              <a:rPr lang="en-US" dirty="0">
                <a:solidFill>
                  <a:schemeClr val="tx1"/>
                </a:solidFill>
                <a:latin typeface="+mj-ea"/>
                <a:cs typeface="+mj-ea"/>
              </a:rPr>
            </a:b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2589213" y="1564558"/>
            <a:ext cx="8915400" cy="508230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algn="ctr">
              <a:buNone/>
            </a:pPr>
            <a:r>
              <a:rPr lang="sk-SK" b="1" dirty="0">
                <a:latin typeface="Baskerville Old Face"/>
              </a:rPr>
              <a:t>MATHS:</a:t>
            </a:r>
            <a:endParaRPr lang="sk-SK"/>
          </a:p>
          <a:p>
            <a:pPr algn="ctr"/>
            <a:endParaRPr lang="sk-SK" b="1" dirty="0">
              <a:latin typeface="Baskerville Old Face"/>
            </a:endParaRPr>
          </a:p>
          <a:p>
            <a:pPr algn="ctr"/>
            <a:endParaRPr lang="sk-SK" b="1" dirty="0">
              <a:latin typeface="Baskerville Old Face"/>
            </a:endParaRPr>
          </a:p>
          <a:p>
            <a:pPr marL="0" indent="0" algn="ctr">
              <a:buNone/>
            </a:pPr>
            <a:r>
              <a:rPr lang="sk-SK" b="1" dirty="0">
                <a:latin typeface="Baskerville Old Face"/>
              </a:rPr>
              <a:t>SUDOKU</a:t>
            </a:r>
          </a:p>
          <a:p>
            <a:pPr algn="ctr"/>
            <a:endParaRPr lang="sk-SK" b="1" dirty="0">
              <a:latin typeface="Baskerville Old Face"/>
            </a:endParaRPr>
          </a:p>
          <a:p>
            <a:pPr algn="ctr"/>
            <a:endParaRPr lang="sk-SK" b="1" dirty="0">
              <a:latin typeface="Baskerville Old Face"/>
            </a:endParaRPr>
          </a:p>
          <a:p>
            <a:pPr marL="0" indent="0" algn="ctr">
              <a:buNone/>
            </a:pPr>
            <a:r>
              <a:rPr lang="sk-SK" b="1" dirty="0">
                <a:latin typeface="Baskerville Old Face"/>
              </a:rPr>
              <a:t>KANGAROO</a:t>
            </a:r>
          </a:p>
          <a:p>
            <a:pPr algn="ctr"/>
            <a:endParaRPr lang="sk-SK" b="1" dirty="0">
              <a:latin typeface="Baskerville Old Face"/>
            </a:endParaRPr>
          </a:p>
          <a:p>
            <a:pPr algn="ctr"/>
            <a:endParaRPr lang="sk-SK" b="1" dirty="0">
              <a:latin typeface="Baskerville Old Face"/>
            </a:endParaRPr>
          </a:p>
          <a:p>
            <a:pPr marL="0" indent="0" algn="ctr">
              <a:buNone/>
            </a:pPr>
            <a:r>
              <a:rPr lang="sk-SK" b="1" dirty="0">
                <a:latin typeface="Baskerville Old Face"/>
              </a:rPr>
              <a:t>MATHEMATICS OLYMPIAD</a:t>
            </a:r>
          </a:p>
          <a:p>
            <a:pPr algn="ctr"/>
            <a:endParaRPr lang="sk-SK" b="1" dirty="0">
              <a:latin typeface="Baskerville Old Face"/>
            </a:endParaRPr>
          </a:p>
          <a:p>
            <a:pPr algn="ctr"/>
            <a:endParaRPr lang="sk-SK" b="1" dirty="0">
              <a:latin typeface="Baskerville Old Face"/>
            </a:endParaRPr>
          </a:p>
          <a:p>
            <a:pPr marL="0" indent="0" algn="ctr">
              <a:buNone/>
            </a:pPr>
            <a:r>
              <a:rPr lang="sk-SK" b="1" dirty="0">
                <a:latin typeface="Baskerville Old Face"/>
              </a:rPr>
              <a:t>PYTAGORIADA</a:t>
            </a:r>
          </a:p>
        </p:txBody>
      </p:sp>
      <p:pic>
        <p:nvPicPr>
          <p:cNvPr id="4" name="Obrázok 4" descr="Výsledok vyhľadávania obrázkov pre dopyt sudoku">
            <a:extLst>
              <a:ext uri="{FF2B5EF4-FFF2-40B4-BE49-F238E27FC236}">
                <a16:creationId xmlns:a16="http://schemas.microsoft.com/office/drawing/2014/main" id="{988F1615-7CAB-4279-89BC-BD37CFE95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4825" y="1533525"/>
            <a:ext cx="2083554" cy="2089625"/>
          </a:xfrm>
          <a:prstGeom prst="rect">
            <a:avLst/>
          </a:prstGeom>
        </p:spPr>
      </p:pic>
      <p:pic>
        <p:nvPicPr>
          <p:cNvPr id="6" name="Obrázok 6" descr="Výsledok vyhľadávania obrázkov pre dopyt matematický klokan">
            <a:extLst>
              <a:ext uri="{FF2B5EF4-FFF2-40B4-BE49-F238E27FC236}">
                <a16:creationId xmlns:a16="http://schemas.microsoft.com/office/drawing/2014/main" id="{DC1235B4-2A97-42C3-B748-D9E17FF23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5611" y="1647825"/>
            <a:ext cx="1884184" cy="2666857"/>
          </a:xfrm>
          <a:prstGeom prst="rect">
            <a:avLst/>
          </a:prstGeom>
        </p:spPr>
      </p:pic>
      <p:pic>
        <p:nvPicPr>
          <p:cNvPr id="8" name="Obrázok 8" descr="Výsledok vyhľadávania obrázkov pre dopyt matematická olympiáda">
            <a:extLst>
              <a:ext uri="{FF2B5EF4-FFF2-40B4-BE49-F238E27FC236}">
                <a16:creationId xmlns:a16="http://schemas.microsoft.com/office/drawing/2014/main" id="{6C399AD4-D579-4E16-AFAA-76F3D19E4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1325" y="3076575"/>
            <a:ext cx="2242554" cy="2240967"/>
          </a:xfrm>
          <a:prstGeom prst="rect">
            <a:avLst/>
          </a:prstGeom>
        </p:spPr>
      </p:pic>
      <p:pic>
        <p:nvPicPr>
          <p:cNvPr id="10" name="Obrázok 10" descr="Výsledok vyhľadávania obrázkov pre dopyt pytagoriada">
            <a:extLst>
              <a:ext uri="{FF2B5EF4-FFF2-40B4-BE49-F238E27FC236}">
                <a16:creationId xmlns:a16="http://schemas.microsoft.com/office/drawing/2014/main" id="{60751682-B7E0-4EAB-9DE7-E89478238C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9675" y="4781550"/>
            <a:ext cx="2477677" cy="198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97073"/>
      </p:ext>
    </p:extLst>
  </p:cSld>
  <p:clrMapOvr>
    <a:masterClrMapping/>
  </p:clrMapOvr>
</p:sld>
</file>

<file path=ppt/theme/theme1.xml><?xml version="1.0" encoding="utf-8"?>
<a:theme xmlns:a="http://schemas.openxmlformats.org/drawingml/2006/main" name="Dym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38</TotalTime>
  <Words>281</Words>
  <Application>Microsoft Office PowerPoint</Application>
  <PresentationFormat>Širokouhlá</PresentationFormat>
  <Paragraphs>141</Paragraphs>
  <Slides>14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14</vt:i4>
      </vt:variant>
    </vt:vector>
  </HeadingPairs>
  <TitlesOfParts>
    <vt:vector size="19" baseType="lpstr">
      <vt:lpstr>Arial</vt:lpstr>
      <vt:lpstr>Baskerville Old Face</vt:lpstr>
      <vt:lpstr>Century Gothic</vt:lpstr>
      <vt:lpstr>Wingdings 3</vt:lpstr>
      <vt:lpstr>Dym</vt:lpstr>
      <vt:lpstr> THIS IS MY SCHOOL PRIMARY SCHOOL IN VITANOVA</vt:lpstr>
      <vt:lpstr>BASIC FACTS</vt:lpstr>
      <vt:lpstr>OUR SCHOOL SYSTEM</vt:lpstr>
      <vt:lpstr>CLASSROOMS</vt:lpstr>
      <vt:lpstr>FACILITIES</vt:lpstr>
      <vt:lpstr>SCHOOL PROJECTS AND ACTIVITIES</vt:lpstr>
      <vt:lpstr>Prezentácia programu PowerPoint</vt:lpstr>
      <vt:lpstr>Prezentácia programu PowerPoint</vt:lpstr>
      <vt:lpstr>SCHOOL COMPETITONS </vt:lpstr>
      <vt:lpstr>BIOLOGY AND CHEMISTRY</vt:lpstr>
      <vt:lpstr>Prezentácia programu PowerPoint</vt:lpstr>
      <vt:lpstr>Prezentácia programu PowerPoint</vt:lpstr>
      <vt:lpstr>Prezentácia programu PowerPoint</vt:lpstr>
      <vt:lpstr>THANK YOU FOR WATCHING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MY SCHOOL PRIMARY SCHOOL IN VITANOVA</dc:title>
  <dc:creator>Student13</dc:creator>
  <cp:lastModifiedBy>Ucitel</cp:lastModifiedBy>
  <cp:revision>8</cp:revision>
  <dcterms:created xsi:type="dcterms:W3CDTF">2017-11-09T08:04:16Z</dcterms:created>
  <dcterms:modified xsi:type="dcterms:W3CDTF">2017-12-11T19:02:43Z</dcterms:modified>
</cp:coreProperties>
</file>