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1F1328-6551-4B16-B819-FA423E17A503}" type="datetimeFigureOut">
              <a:rPr lang="cs-CZ" smtClean="0"/>
              <a:t>17.02.2017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5D9170-0B67-41E2-9FA5-5DF4BE57EA0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1556792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dirty="0" smtClean="0"/>
              <a:t>OUR  SCHOOL </a:t>
            </a:r>
            <a:endParaRPr lang="cs-CZ" sz="8800" dirty="0"/>
          </a:p>
        </p:txBody>
      </p:sp>
      <p:pic>
        <p:nvPicPr>
          <p:cNvPr id="1026" name="Picture 2" descr="Výsledek obrázku pro ZS PEC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680520" cy="3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lyšový krteče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3216358" cy="241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7647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This is our </a:t>
            </a:r>
            <a:r>
              <a:rPr lang="cs-CZ" sz="2400" dirty="0" err="1" smtClean="0"/>
              <a:t>school</a:t>
            </a:r>
            <a:r>
              <a:rPr lang="cs-CZ" sz="2400" dirty="0" smtClean="0"/>
              <a:t>. Our </a:t>
            </a:r>
            <a:r>
              <a:rPr lang="cs-CZ" sz="2400" dirty="0" err="1" smtClean="0"/>
              <a:t>school</a:t>
            </a:r>
            <a:r>
              <a:rPr lang="cs-CZ" sz="2400" dirty="0" smtClean="0"/>
              <a:t> is  </a:t>
            </a:r>
            <a:r>
              <a:rPr lang="cs-CZ" sz="2400" dirty="0" err="1" smtClean="0"/>
              <a:t>faded</a:t>
            </a:r>
            <a:r>
              <a:rPr lang="cs-CZ" sz="2400" dirty="0" smtClean="0"/>
              <a:t> </a:t>
            </a:r>
            <a:r>
              <a:rPr lang="cs-CZ" sz="2400" dirty="0" err="1" smtClean="0"/>
              <a:t>yellow</a:t>
            </a:r>
            <a:r>
              <a:rPr lang="cs-CZ" sz="2400" dirty="0" smtClean="0"/>
              <a:t> and is very </a:t>
            </a:r>
            <a:r>
              <a:rPr lang="cs-CZ" sz="2400" dirty="0" err="1" smtClean="0"/>
              <a:t>big.Our</a:t>
            </a:r>
            <a:r>
              <a:rPr lang="cs-CZ" sz="2400" dirty="0" smtClean="0"/>
              <a:t> </a:t>
            </a:r>
            <a:r>
              <a:rPr lang="cs-CZ" sz="2400" dirty="0" err="1" smtClean="0"/>
              <a:t>school</a:t>
            </a:r>
            <a:r>
              <a:rPr lang="cs-CZ" sz="2400" dirty="0" smtClean="0"/>
              <a:t> is  very </a:t>
            </a:r>
            <a:r>
              <a:rPr lang="cs-CZ" sz="2400" dirty="0" err="1" smtClean="0"/>
              <a:t>old,too.In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school</a:t>
            </a:r>
            <a:r>
              <a:rPr lang="cs-CZ" sz="2400" dirty="0" smtClean="0"/>
              <a:t> </a:t>
            </a:r>
            <a:r>
              <a:rPr lang="cs-CZ" sz="2400" dirty="0" err="1" smtClean="0"/>
              <a:t>there</a:t>
            </a:r>
            <a:r>
              <a:rPr lang="cs-CZ" sz="2400" dirty="0" smtClean="0"/>
              <a:t> are  600 </a:t>
            </a:r>
            <a:r>
              <a:rPr lang="cs-CZ" sz="2400" dirty="0" err="1" smtClean="0"/>
              <a:t>students</a:t>
            </a:r>
            <a:r>
              <a:rPr lang="cs-CZ" sz="2400" dirty="0" smtClean="0"/>
              <a:t> and 25 </a:t>
            </a:r>
            <a:r>
              <a:rPr lang="cs-CZ" sz="2400" dirty="0" err="1" smtClean="0"/>
              <a:t>teachers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784449" cy="43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8367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This is our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canteen.It</a:t>
            </a:r>
            <a:r>
              <a:rPr lang="cs-CZ" dirty="0" smtClean="0"/>
              <a:t> is </a:t>
            </a:r>
            <a:r>
              <a:rPr lang="cs-CZ" dirty="0" err="1" smtClean="0"/>
              <a:t>new</a:t>
            </a:r>
            <a:r>
              <a:rPr lang="cs-CZ" dirty="0" smtClean="0"/>
              <a:t> and very </a:t>
            </a:r>
            <a:r>
              <a:rPr lang="cs-CZ" dirty="0" err="1" smtClean="0"/>
              <a:t>big.Every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lunch </a:t>
            </a:r>
            <a:r>
              <a:rPr lang="cs-CZ" dirty="0" err="1" smtClean="0"/>
              <a:t>here.The</a:t>
            </a:r>
            <a:r>
              <a:rPr lang="cs-CZ" dirty="0" smtClean="0"/>
              <a:t> </a:t>
            </a:r>
            <a:r>
              <a:rPr lang="cs-CZ" dirty="0" err="1" smtClean="0"/>
              <a:t>meals</a:t>
            </a:r>
            <a:r>
              <a:rPr lang="cs-CZ" dirty="0" smtClean="0"/>
              <a:t> are very </a:t>
            </a:r>
            <a:r>
              <a:rPr lang="cs-CZ" dirty="0" err="1" smtClean="0"/>
              <a:t>good.We</a:t>
            </a:r>
            <a:r>
              <a:rPr lang="cs-CZ" dirty="0" smtClean="0"/>
              <a:t>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snacks,to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51614"/>
            <a:ext cx="4608512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2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on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floor</a:t>
            </a:r>
            <a:r>
              <a:rPr lang="cs-CZ" dirty="0" smtClean="0"/>
              <a:t>.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en-US" dirty="0" smtClean="0"/>
              <a:t>’</a:t>
            </a:r>
            <a:r>
              <a:rPr lang="cs-CZ" dirty="0" smtClean="0"/>
              <a:t>s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Jan Hranička. 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about</a:t>
            </a:r>
            <a:r>
              <a:rPr lang="cs-CZ" dirty="0" smtClean="0"/>
              <a:t> 28 </a:t>
            </a:r>
            <a:r>
              <a:rPr lang="cs-CZ" dirty="0" err="1" smtClean="0"/>
              <a:t>children</a:t>
            </a:r>
            <a:r>
              <a:rPr lang="cs-CZ" dirty="0" smtClean="0"/>
              <a:t>.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big.</a:t>
            </a:r>
          </a:p>
          <a:p>
            <a:r>
              <a:rPr lang="cs-CZ" dirty="0" smtClean="0"/>
              <a:t>On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</a:t>
            </a:r>
            <a:r>
              <a:rPr lang="cs-CZ" dirty="0" err="1" smtClean="0"/>
              <a:t>Christmas</a:t>
            </a:r>
            <a:r>
              <a:rPr lang="cs-CZ" dirty="0" smtClean="0"/>
              <a:t> </a:t>
            </a:r>
            <a:r>
              <a:rPr lang="cs-CZ" dirty="0" err="1" smtClean="0"/>
              <a:t>tree</a:t>
            </a:r>
            <a:r>
              <a:rPr lang="cs-CZ" dirty="0" smtClean="0"/>
              <a:t> </a:t>
            </a:r>
            <a:r>
              <a:rPr lang="cs-CZ" dirty="0"/>
              <a:t>i</a:t>
            </a:r>
            <a:r>
              <a:rPr lang="cs-CZ" dirty="0" smtClean="0"/>
              <a:t>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44018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69269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This is our </a:t>
            </a:r>
            <a:r>
              <a:rPr lang="cs-CZ" dirty="0" err="1" smtClean="0"/>
              <a:t>school</a:t>
            </a:r>
            <a:r>
              <a:rPr lang="cs-CZ" dirty="0" smtClean="0"/>
              <a:t> IT </a:t>
            </a:r>
            <a:r>
              <a:rPr lang="cs-CZ" dirty="0" err="1" smtClean="0"/>
              <a:t>room.We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rooms.We</a:t>
            </a:r>
            <a:r>
              <a:rPr lang="cs-CZ" dirty="0" smtClean="0"/>
              <a:t> study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science.We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IT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once</a:t>
            </a:r>
            <a:r>
              <a:rPr lang="cs-CZ" dirty="0" smtClean="0"/>
              <a:t> a </a:t>
            </a:r>
            <a:r>
              <a:rPr lang="cs-CZ" dirty="0" err="1" smtClean="0"/>
              <a:t>week.We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.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very </a:t>
            </a:r>
            <a:r>
              <a:rPr lang="cs-CZ" dirty="0" err="1" smtClean="0"/>
              <a:t>good</a:t>
            </a:r>
            <a:r>
              <a:rPr lang="cs-CZ" dirty="0" smtClean="0"/>
              <a:t>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27" y="2060848"/>
            <a:ext cx="6490508" cy="365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8864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classroom</a:t>
            </a:r>
            <a:r>
              <a:rPr lang="cs-CZ" dirty="0" smtClean="0"/>
              <a:t>.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Mrs</a:t>
            </a:r>
            <a:r>
              <a:rPr lang="cs-CZ" dirty="0" smtClean="0"/>
              <a:t> Hronová.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lessons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Monday</a:t>
            </a:r>
            <a:r>
              <a:rPr lang="cs-CZ" dirty="0" smtClean="0"/>
              <a:t>, </a:t>
            </a:r>
            <a:r>
              <a:rPr lang="cs-CZ" dirty="0" err="1" smtClean="0"/>
              <a:t>Tuesday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Thursday</a:t>
            </a:r>
            <a:r>
              <a:rPr lang="cs-CZ" dirty="0" smtClean="0"/>
              <a:t>.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lessons</a:t>
            </a:r>
            <a:r>
              <a:rPr lang="cs-CZ" dirty="0" smtClean="0"/>
              <a:t> are </a:t>
            </a:r>
            <a:r>
              <a:rPr lang="cs-CZ" dirty="0" err="1" smtClean="0"/>
              <a:t>fun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1916832"/>
            <a:ext cx="7740352" cy="4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</TotalTime>
  <Words>151</Words>
  <Application>Microsoft Office PowerPoint</Application>
  <PresentationFormat>Předvádění na obrazovce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Georgia</vt:lpstr>
      <vt:lpstr>Trebuchet MS</vt:lpstr>
      <vt:lpstr>Aerodynamika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hronma</dc:creator>
  <cp:lastModifiedBy>o. jetenska</cp:lastModifiedBy>
  <cp:revision>11</cp:revision>
  <dcterms:created xsi:type="dcterms:W3CDTF">2017-01-10T08:47:50Z</dcterms:created>
  <dcterms:modified xsi:type="dcterms:W3CDTF">2017-02-17T15:00:05Z</dcterms:modified>
</cp:coreProperties>
</file>