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40F2BF-4D1D-4464-82E0-289A9A865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E2A1716-5854-439C-9FF7-1F1C837A4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D55CD17-FB37-489F-9E8B-05E115602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06C6-AE03-4507-A80F-1CF1A9E7F453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3D84D2-06FC-4EB6-8305-1BEC20C69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774DBF-DADC-46F9-BD05-F6F92F2FC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D652-CEBC-4B05-AC67-F6665C4D98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893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F6926F-F498-45B9-BDA6-6CB85F02D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94CBD5A-5979-43BD-91A8-D8D5670EF1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257A8A-DF0F-415F-B480-5843EEF29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06C6-AE03-4507-A80F-1CF1A9E7F453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8D26FDD-2B12-4331-A1CF-16D875DA4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81ECBE-E6C6-471B-A96B-4A5E7654C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D652-CEBC-4B05-AC67-F6665C4D98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203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813D9A8-44AF-43B1-A89D-311DBBB54B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3B160B4-B118-4DA9-8A3F-985BAB5B6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A1FFC0-7405-4976-882F-464DDEA5A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06C6-AE03-4507-A80F-1CF1A9E7F453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621E23C-A392-4017-94FC-D77EE13C6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6E6233-C4F9-4C9C-8DF9-5A8B7680B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D652-CEBC-4B05-AC67-F6665C4D98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881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4FD738-ED67-4FB7-8D20-9164C0511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73D8C0-D7C0-470D-9B8B-B99C62C6B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C3C18A-0E0C-46F7-8F23-486A3943D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06C6-AE03-4507-A80F-1CF1A9E7F453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9A2583-C4A0-4B8D-ABEB-4675A65BF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996394-2750-466F-AB79-3EC33216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D652-CEBC-4B05-AC67-F6665C4D98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988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C8BC8A-B07E-445C-8209-62CA72E46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6FB3213-E2A3-4AB3-9F7D-DCDE91FB5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E6D18D-8E2E-48D6-9687-E8B51FC1D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06C6-AE03-4507-A80F-1CF1A9E7F453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6F4756-6FBC-4B1C-A527-604A90DB2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BCDFDF-4E25-4DDD-A43C-7AFAC6082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D652-CEBC-4B05-AC67-F6665C4D98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27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70C2CF-EB6D-475D-BB2D-0B9EAFFDA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69EE60-D3DE-419E-870A-64B179F657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8F09B13-5748-44E1-84D7-32B5F262D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C4CC4A6-D2E6-4678-B7B6-A1B4BE7DD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06C6-AE03-4507-A80F-1CF1A9E7F453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D9198DE-BFC1-44E5-B2C7-134418776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98363C3-8E5A-4310-BA5B-7E952F835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D652-CEBC-4B05-AC67-F6665C4D98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835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006853-1C60-4F27-BE20-B302B5EF0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5AE60F2-1DFF-43EF-8BF7-E17730FBF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735ABB1-334C-4DB3-B628-F62FAA784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D5DD549-D939-4F07-9556-6837C01E4E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98AC5FE-836B-4244-9F2C-B3121DCFE5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12F83C-2EC2-4B89-86F7-A092791EB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06C6-AE03-4507-A80F-1CF1A9E7F453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EA9B0D3-0B88-4472-B87E-45BC70F56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AD1797F-533B-49F8-AB7D-E981B8100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D652-CEBC-4B05-AC67-F6665C4D98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144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58FB41-7FE0-4A56-8D64-17972028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0DF54EA-F31F-4895-BEF5-B7C6655F0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06C6-AE03-4507-A80F-1CF1A9E7F453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D1F02F3-644D-42E6-BDCF-96B49DD9D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11F82A0-CC19-4B38-9FF7-445AFD54E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D652-CEBC-4B05-AC67-F6665C4D98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012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6EA7634-1B67-44D4-ABD5-9FF09C98F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06C6-AE03-4507-A80F-1CF1A9E7F453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27B00F-7B45-4071-9C2F-E67F821B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FD3E69B-0B48-44AB-8D26-314863409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D652-CEBC-4B05-AC67-F6665C4D98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33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0F12C2-ABAD-4E11-A8D1-DD93E2C55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F918FC-E9E3-44A8-AF95-3234EF200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A7600AB-4F39-4B74-9800-6181D29F7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45C1B42-09E9-4715-A3E1-EFEB75E84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06C6-AE03-4507-A80F-1CF1A9E7F453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2821749-401F-450D-9A26-61421F62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60DD25-8B71-476C-B373-61E137831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D652-CEBC-4B05-AC67-F6665C4D98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793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CBD52F-4CFA-4EA9-B728-8BB9279D6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3D12106-EE96-4AD4-951F-54CFC50A0D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AF9C2D3-8C6D-438A-A442-ABFA7C412E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2CCA41A-332B-4859-9C00-0FE621AA4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06C6-AE03-4507-A80F-1CF1A9E7F453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461370-5097-41B2-8947-95029BE6A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2E335A4-8961-4BB6-9FF4-0D701BABC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D652-CEBC-4B05-AC67-F6665C4D98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256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3669172-3063-4A68-92F7-6B9498CAD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7527088-8D3C-4759-8F04-DE0A31E07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7E6989-2F5E-44E2-BD6B-817E24814B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B06C6-AE03-4507-A80F-1CF1A9E7F453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EC26C2F-9918-4935-B66D-A6AC780C41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413EB8F-3001-42DA-A2CD-D95F31C2A7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7D652-CEBC-4B05-AC67-F6665C4D98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6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igsawplanet.com/?rc=play&amp;pid=2c468596971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jigsawplanet.com/?rc=play&amp;pid=243c30940cc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>
            <a:extLst>
              <a:ext uri="{FF2B5EF4-FFF2-40B4-BE49-F238E27FC236}">
                <a16:creationId xmlns:a16="http://schemas.microsoft.com/office/drawing/2014/main" id="{466595AC-EB24-465F-8FE8-411622C1B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29956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BAF8C03C-3B50-4AF4-B158-2B50EAC8F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525" y="29956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9977DD3D-D43C-4AC8-B2F9-76F6B4A7A06C}"/>
              </a:ext>
            </a:extLst>
          </p:cNvPr>
          <p:cNvSpPr/>
          <p:nvPr/>
        </p:nvSpPr>
        <p:spPr>
          <a:xfrm>
            <a:off x="1152524" y="5384591"/>
            <a:ext cx="70918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foto esterna</a:t>
            </a:r>
            <a:endParaRPr lang="it-IT" altLang="it-IT" dirty="0">
              <a:solidFill>
                <a:srgbClr val="1155CC"/>
              </a:solidFill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dirty="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https://www.jigsawplanet.com/?rc=play&amp;pid=2c4685969713</a:t>
            </a:r>
            <a:endParaRPr lang="it-IT" dirty="0"/>
          </a:p>
        </p:txBody>
      </p:sp>
      <p:pic>
        <p:nvPicPr>
          <p:cNvPr id="10" name="Immagine 9" descr="Immagine che contiene erba, esterni, edificio, pietra&#10;&#10;Descrizione generata automaticamente">
            <a:extLst>
              <a:ext uri="{FF2B5EF4-FFF2-40B4-BE49-F238E27FC236}">
                <a16:creationId xmlns:a16="http://schemas.microsoft.com/office/drawing/2014/main" id="{C04901F0-E0F7-420A-B446-E8DF2F683A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767992"/>
            <a:ext cx="6346722" cy="4760042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23D13AC-E88F-47CF-837A-E429F477EB6E}"/>
              </a:ext>
            </a:extLst>
          </p:cNvPr>
          <p:cNvSpPr txBox="1"/>
          <p:nvPr/>
        </p:nvSpPr>
        <p:spPr>
          <a:xfrm>
            <a:off x="2414126" y="280540"/>
            <a:ext cx="6815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REGGIA OF CASERTA OUT</a:t>
            </a:r>
          </a:p>
        </p:txBody>
      </p:sp>
    </p:spTree>
    <p:extLst>
      <p:ext uri="{BB962C8B-B14F-4D97-AF65-F5344CB8AC3E}">
        <p14:creationId xmlns:p14="http://schemas.microsoft.com/office/powerpoint/2010/main" val="4093546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EC14F153-73AD-4491-8B45-DE2E8B717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42" y="4346080"/>
            <a:ext cx="6338887" cy="20313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Link foto interna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https://www.jigsawplanet.com/?rc=play&amp;pid=243c30940cc3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Immagine 6" descr="Immagine che contiene parete, interni, edificio, altare&#10;&#10;Descrizione generata automaticamente">
            <a:extLst>
              <a:ext uri="{FF2B5EF4-FFF2-40B4-BE49-F238E27FC236}">
                <a16:creationId xmlns:a16="http://schemas.microsoft.com/office/drawing/2014/main" id="{B494EA75-B90C-45E3-BD0E-ADF18D1870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838" y="830185"/>
            <a:ext cx="6338887" cy="475416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BF7D169D-CEFD-4C64-ACC7-87954B3B0631}"/>
              </a:ext>
            </a:extLst>
          </p:cNvPr>
          <p:cNvSpPr txBox="1"/>
          <p:nvPr/>
        </p:nvSpPr>
        <p:spPr>
          <a:xfrm>
            <a:off x="2414126" y="280540"/>
            <a:ext cx="6815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REGGIA OF CASERTA IN</a:t>
            </a:r>
          </a:p>
        </p:txBody>
      </p:sp>
    </p:spTree>
    <p:extLst>
      <p:ext uri="{BB962C8B-B14F-4D97-AF65-F5344CB8AC3E}">
        <p14:creationId xmlns:p14="http://schemas.microsoft.com/office/powerpoint/2010/main" val="29454562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48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feder.dagos@gmail.com</dc:creator>
  <cp:lastModifiedBy>feder.dagos@gmail.com</cp:lastModifiedBy>
  <cp:revision>3</cp:revision>
  <dcterms:created xsi:type="dcterms:W3CDTF">2021-01-15T15:26:58Z</dcterms:created>
  <dcterms:modified xsi:type="dcterms:W3CDTF">2021-01-15T15:42:14Z</dcterms:modified>
</cp:coreProperties>
</file>