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556152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2986979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93738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1638084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1395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2064450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2769323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3747220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2781778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5AAA3-3991-4341-B062-0B32A905C1A7}"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1383446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A5AAA3-3991-4341-B062-0B32A905C1A7}"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1952862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A5AAA3-3991-4341-B062-0B32A905C1A7}"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2094853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A5AAA3-3991-4341-B062-0B32A905C1A7}"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2160302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5AAA3-3991-4341-B062-0B32A905C1A7}"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940439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A5AAA3-3991-4341-B062-0B32A905C1A7}"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3810168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A5AAA3-3991-4341-B062-0B32A905C1A7}"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85D6-509F-40BF-8574-192EC7E1A8CA}" type="slidenum">
              <a:rPr lang="en-US" smtClean="0"/>
              <a:t>‹#›</a:t>
            </a:fld>
            <a:endParaRPr lang="en-US"/>
          </a:p>
        </p:txBody>
      </p:sp>
    </p:spTree>
    <p:extLst>
      <p:ext uri="{BB962C8B-B14F-4D97-AF65-F5344CB8AC3E}">
        <p14:creationId xmlns:p14="http://schemas.microsoft.com/office/powerpoint/2010/main" val="176142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A5AAA3-3991-4341-B062-0B32A905C1A7}" type="datetimeFigureOut">
              <a:rPr lang="en-US" smtClean="0"/>
              <a:t>6/10/2019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D0D85D6-509F-40BF-8574-192EC7E1A8CA}" type="slidenum">
              <a:rPr lang="en-US" smtClean="0"/>
              <a:t>‹#›</a:t>
            </a:fld>
            <a:endParaRPr lang="en-US"/>
          </a:p>
        </p:txBody>
      </p:sp>
    </p:spTree>
    <p:extLst>
      <p:ext uri="{BB962C8B-B14F-4D97-AF65-F5344CB8AC3E}">
        <p14:creationId xmlns:p14="http://schemas.microsoft.com/office/powerpoint/2010/main" val="2166044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c.europa.eu/programmes/erasmus-plus/index_e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Por </a:t>
            </a:r>
            <a:r>
              <a:rPr lang="es-ES" dirty="0"/>
              <a:t>u</a:t>
            </a:r>
            <a:r>
              <a:rPr lang="es-ES" dirty="0" smtClean="0"/>
              <a:t>na blanca vereda</a:t>
            </a:r>
            <a:endParaRPr lang="en-US" dirty="0"/>
          </a:p>
        </p:txBody>
      </p:sp>
      <p:sp>
        <p:nvSpPr>
          <p:cNvPr id="3" name="Subtitle 2"/>
          <p:cNvSpPr>
            <a:spLocks noGrp="1"/>
          </p:cNvSpPr>
          <p:nvPr>
            <p:ph type="subTitle" idx="1"/>
          </p:nvPr>
        </p:nvSpPr>
        <p:spPr/>
        <p:txBody>
          <a:bodyPr/>
          <a:lstStyle/>
          <a:p>
            <a:r>
              <a:rPr lang="es-ES" dirty="0" smtClean="0"/>
              <a:t>Nikola </a:t>
            </a:r>
            <a:r>
              <a:rPr lang="es-ES" dirty="0" err="1" smtClean="0"/>
              <a:t>Ikonomov</a:t>
            </a:r>
            <a:r>
              <a:rPr lang="es-ES" dirty="0" smtClean="0"/>
              <a:t> y Simona </a:t>
            </a:r>
            <a:r>
              <a:rPr lang="es-ES" dirty="0" err="1" smtClean="0"/>
              <a:t>Laleva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337" y="4297472"/>
            <a:ext cx="4302765" cy="2416720"/>
          </a:xfrm>
          <a:prstGeom prst="rect">
            <a:avLst/>
          </a:prstGeom>
        </p:spPr>
      </p:pic>
    </p:spTree>
    <p:extLst>
      <p:ext uri="{BB962C8B-B14F-4D97-AF65-F5344CB8AC3E}">
        <p14:creationId xmlns:p14="http://schemas.microsoft.com/office/powerpoint/2010/main" val="393513525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 </a:t>
            </a:r>
            <a:r>
              <a:rPr lang="en-US" dirty="0" err="1" smtClean="0"/>
              <a:t>actividades</a:t>
            </a:r>
            <a:r>
              <a:rPr lang="en-US" dirty="0" smtClean="0"/>
              <a:t> del </a:t>
            </a:r>
            <a:r>
              <a:rPr lang="en-US" dirty="0" err="1" smtClean="0"/>
              <a:t>segundo</a:t>
            </a:r>
            <a:r>
              <a:rPr lang="en-US" dirty="0" smtClean="0"/>
              <a:t> </a:t>
            </a:r>
            <a:r>
              <a:rPr lang="en-US" dirty="0" err="1" smtClean="0"/>
              <a:t>semestre</a:t>
            </a:r>
            <a:endParaRPr lang="en-US" dirty="0"/>
          </a:p>
        </p:txBody>
      </p:sp>
      <p:sp>
        <p:nvSpPr>
          <p:cNvPr id="3" name="Content Placeholder 2"/>
          <p:cNvSpPr>
            <a:spLocks noGrp="1"/>
          </p:cNvSpPr>
          <p:nvPr>
            <p:ph idx="1"/>
          </p:nvPr>
        </p:nvSpPr>
        <p:spPr/>
        <p:txBody>
          <a:bodyPr/>
          <a:lstStyle/>
          <a:p>
            <a:r>
              <a:rPr lang="en-US" dirty="0" err="1" smtClean="0"/>
              <a:t>Escribimos</a:t>
            </a:r>
            <a:r>
              <a:rPr lang="en-US" dirty="0" smtClean="0"/>
              <a:t> </a:t>
            </a:r>
            <a:r>
              <a:rPr lang="en-US" dirty="0" err="1" smtClean="0"/>
              <a:t>una</a:t>
            </a:r>
            <a:r>
              <a:rPr lang="en-US" dirty="0" smtClean="0"/>
              <a:t> </a:t>
            </a:r>
            <a:r>
              <a:rPr lang="en-US" dirty="0" err="1" smtClean="0"/>
              <a:t>poema</a:t>
            </a:r>
            <a:r>
              <a:rPr lang="en-US" dirty="0" smtClean="0"/>
              <a:t> similar de la </a:t>
            </a:r>
            <a:r>
              <a:rPr lang="en-US" dirty="0" err="1" smtClean="0"/>
              <a:t>famosa</a:t>
            </a:r>
            <a:r>
              <a:rPr lang="en-US" dirty="0" smtClean="0"/>
              <a:t> </a:t>
            </a:r>
            <a:r>
              <a:rPr lang="en-US" dirty="0" err="1" smtClean="0"/>
              <a:t>poema</a:t>
            </a:r>
            <a:r>
              <a:rPr lang="en-US" dirty="0" smtClean="0"/>
              <a:t> de Antonio Machado “</a:t>
            </a:r>
            <a:r>
              <a:rPr lang="en-US" dirty="0" err="1" smtClean="0"/>
              <a:t>Mi</a:t>
            </a:r>
            <a:r>
              <a:rPr lang="en-US" dirty="0" smtClean="0"/>
              <a:t> </a:t>
            </a:r>
            <a:r>
              <a:rPr lang="en-US" dirty="0" err="1" smtClean="0"/>
              <a:t>retrato</a:t>
            </a:r>
            <a:r>
              <a:rPr lang="en-US" dirty="0" smtClean="0"/>
              <a:t>”</a:t>
            </a:r>
          </a:p>
          <a:p>
            <a:endParaRPr lang="en-US" dirty="0"/>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384869" y="2606675"/>
            <a:ext cx="4484914" cy="41587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14527"/>
            <a:ext cx="4946468" cy="3709852"/>
          </a:xfrm>
          <a:prstGeom prst="rect">
            <a:avLst/>
          </a:prstGeom>
        </p:spPr>
      </p:pic>
    </p:spTree>
    <p:extLst>
      <p:ext uri="{BB962C8B-B14F-4D97-AF65-F5344CB8AC3E}">
        <p14:creationId xmlns:p14="http://schemas.microsoft.com/office/powerpoint/2010/main" val="100077352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783" y="1033145"/>
            <a:ext cx="10515600" cy="4351338"/>
          </a:xfrm>
        </p:spPr>
        <p:txBody>
          <a:bodyPr/>
          <a:lstStyle/>
          <a:p>
            <a:r>
              <a:rPr lang="es-ES" dirty="0"/>
              <a:t>Nosotros hicimos cartas sobre Bulgaria y las mandamos a nuestros compañeros los italianos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532">
            <a:off x="1209216" y="2901152"/>
            <a:ext cx="4399992" cy="24749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82665">
            <a:off x="7247183" y="3343386"/>
            <a:ext cx="4263165" cy="2398030"/>
          </a:xfrm>
          <a:prstGeom prst="rect">
            <a:avLst/>
          </a:prstGeom>
        </p:spPr>
      </p:pic>
    </p:spTree>
    <p:extLst>
      <p:ext uri="{BB962C8B-B14F-4D97-AF65-F5344CB8AC3E}">
        <p14:creationId xmlns:p14="http://schemas.microsoft.com/office/powerpoint/2010/main" val="90588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08208"/>
            <a:ext cx="10515600" cy="4351338"/>
          </a:xfrm>
        </p:spPr>
        <p:txBody>
          <a:bodyPr/>
          <a:lstStyle/>
          <a:p>
            <a:r>
              <a:rPr lang="en-US" dirty="0" err="1" smtClean="0"/>
              <a:t>Tuvimos</a:t>
            </a:r>
            <a:r>
              <a:rPr lang="en-US" dirty="0" smtClean="0"/>
              <a:t> que </a:t>
            </a:r>
            <a:r>
              <a:rPr lang="en-US" dirty="0" err="1" smtClean="0"/>
              <a:t>hacer</a:t>
            </a:r>
            <a:r>
              <a:rPr lang="en-US" dirty="0" smtClean="0"/>
              <a:t> </a:t>
            </a:r>
            <a:r>
              <a:rPr lang="en-US" dirty="0" err="1" smtClean="0"/>
              <a:t>una</a:t>
            </a:r>
            <a:r>
              <a:rPr lang="en-US" dirty="0" smtClean="0"/>
              <a:t> </a:t>
            </a:r>
            <a:r>
              <a:rPr lang="en-US" dirty="0" err="1" smtClean="0"/>
              <a:t>poema</a:t>
            </a:r>
            <a:r>
              <a:rPr lang="en-US" dirty="0" smtClean="0"/>
              <a:t> con </a:t>
            </a:r>
            <a:r>
              <a:rPr lang="en-US" dirty="0" err="1" smtClean="0"/>
              <a:t>cinco</a:t>
            </a:r>
            <a:r>
              <a:rPr lang="en-US" dirty="0" smtClean="0"/>
              <a:t> palabras.</a:t>
            </a:r>
          </a:p>
          <a:p>
            <a:endParaRPr lang="en-US" dirty="0"/>
          </a:p>
          <a:p>
            <a:endParaRPr lang="en-US" dirty="0" smtClean="0"/>
          </a:p>
          <a:p>
            <a:endParaRPr lang="en-US" dirty="0"/>
          </a:p>
          <a:p>
            <a:r>
              <a:rPr lang="es-ES" dirty="0"/>
              <a:t>Grabamos nuestras voces interpretando </a:t>
            </a:r>
            <a:r>
              <a:rPr lang="es-ES" dirty="0" smtClean="0"/>
              <a:t>dos </a:t>
            </a:r>
            <a:r>
              <a:rPr lang="es-ES" dirty="0"/>
              <a:t>poemas del famoso Antonio </a:t>
            </a:r>
            <a:r>
              <a:rPr lang="es-ES" dirty="0" smtClean="0"/>
              <a:t>Machado.</a:t>
            </a:r>
            <a:r>
              <a:rPr lang="es-ES" dirty="0"/>
              <a:t> Los dos poemas que nosotros elegimos fueron: </a:t>
            </a:r>
            <a:r>
              <a:rPr lang="es-ES" dirty="0" smtClean="0"/>
              <a:t>“La plaza tiene una torre” y “Consejos”</a:t>
            </a:r>
            <a:endParaRPr lang="en-US" dirty="0" smtClean="0"/>
          </a:p>
        </p:txBody>
      </p:sp>
      <p:sp>
        <p:nvSpPr>
          <p:cNvPr id="4" name="Rectangle 3"/>
          <p:cNvSpPr/>
          <p:nvPr/>
        </p:nvSpPr>
        <p:spPr>
          <a:xfrm rot="20870287">
            <a:off x="1792002" y="2635370"/>
            <a:ext cx="2579635" cy="369332"/>
          </a:xfrm>
          <a:prstGeom prst="rect">
            <a:avLst/>
          </a:prstGeom>
        </p:spPr>
        <p:txBody>
          <a:bodyPr wrap="square">
            <a:spAutoFit/>
          </a:bodyPr>
          <a:lstStyle/>
          <a:p>
            <a:r>
              <a:rPr lang="en-US" dirty="0" err="1" smtClean="0">
                <a:solidFill>
                  <a:srgbClr val="FF0000"/>
                </a:solidFill>
              </a:rPr>
              <a:t>Te</a:t>
            </a:r>
            <a:r>
              <a:rPr lang="en-US" dirty="0" smtClean="0">
                <a:solidFill>
                  <a:srgbClr val="FF0000"/>
                </a:solidFill>
              </a:rPr>
              <a:t> </a:t>
            </a:r>
            <a:r>
              <a:rPr lang="en-US" dirty="0" err="1" smtClean="0">
                <a:solidFill>
                  <a:srgbClr val="FF0000"/>
                </a:solidFill>
              </a:rPr>
              <a:t>veo</a:t>
            </a:r>
            <a:r>
              <a:rPr lang="en-US" dirty="0" smtClean="0">
                <a:solidFill>
                  <a:srgbClr val="FF0000"/>
                </a:solidFill>
              </a:rPr>
              <a:t> </a:t>
            </a:r>
            <a:r>
              <a:rPr lang="en-US" dirty="0" err="1" smtClean="0">
                <a:solidFill>
                  <a:srgbClr val="FF0000"/>
                </a:solidFill>
              </a:rPr>
              <a:t>solamente</a:t>
            </a:r>
            <a:r>
              <a:rPr lang="en-US" dirty="0" smtClean="0">
                <a:solidFill>
                  <a:srgbClr val="FF0000"/>
                </a:solidFill>
              </a:rPr>
              <a:t> a </a:t>
            </a:r>
            <a:r>
              <a:rPr lang="en-US" dirty="0" err="1" smtClean="0">
                <a:solidFill>
                  <a:srgbClr val="FF0000"/>
                </a:solidFill>
              </a:rPr>
              <a:t>ti</a:t>
            </a:r>
            <a:endParaRPr lang="en-US" dirty="0" smtClean="0">
              <a:solidFill>
                <a:srgbClr val="FF0000"/>
              </a:solidFill>
            </a:endParaRPr>
          </a:p>
        </p:txBody>
      </p:sp>
      <p:sp>
        <p:nvSpPr>
          <p:cNvPr id="5" name="Rectangle 4"/>
          <p:cNvSpPr/>
          <p:nvPr/>
        </p:nvSpPr>
        <p:spPr>
          <a:xfrm rot="735652">
            <a:off x="6712919" y="2755035"/>
            <a:ext cx="2632768" cy="369332"/>
          </a:xfrm>
          <a:prstGeom prst="rect">
            <a:avLst/>
          </a:prstGeom>
        </p:spPr>
        <p:txBody>
          <a:bodyPr wrap="square">
            <a:spAutoFit/>
          </a:bodyPr>
          <a:lstStyle/>
          <a:p>
            <a:r>
              <a:rPr lang="en-US" dirty="0" smtClean="0">
                <a:solidFill>
                  <a:srgbClr val="FF0000"/>
                </a:solidFill>
              </a:rPr>
              <a:t>No </a:t>
            </a:r>
            <a:r>
              <a:rPr lang="en-US" dirty="0" err="1" smtClean="0">
                <a:solidFill>
                  <a:srgbClr val="FF0000"/>
                </a:solidFill>
              </a:rPr>
              <a:t>puedo</a:t>
            </a:r>
            <a:r>
              <a:rPr lang="en-US" dirty="0" smtClean="0">
                <a:solidFill>
                  <a:srgbClr val="FF0000"/>
                </a:solidFill>
              </a:rPr>
              <a:t> </a:t>
            </a:r>
            <a:r>
              <a:rPr lang="en-US" dirty="0" err="1" smtClean="0">
                <a:solidFill>
                  <a:srgbClr val="FF0000"/>
                </a:solidFill>
              </a:rPr>
              <a:t>vivir</a:t>
            </a:r>
            <a:r>
              <a:rPr lang="en-US" dirty="0" smtClean="0">
                <a:solidFill>
                  <a:srgbClr val="FF0000"/>
                </a:solidFill>
              </a:rPr>
              <a:t> sin </a:t>
            </a:r>
            <a:r>
              <a:rPr lang="en-US" dirty="0" err="1" smtClean="0">
                <a:solidFill>
                  <a:srgbClr val="FF0000"/>
                </a:solidFill>
              </a:rPr>
              <a:t>ti</a:t>
            </a:r>
            <a:endParaRPr lang="en-US" dirty="0">
              <a:solidFill>
                <a:srgbClr val="FF0000"/>
              </a:solidFill>
            </a:endParaRPr>
          </a:p>
        </p:txBody>
      </p:sp>
    </p:spTree>
    <p:extLst>
      <p:ext uri="{BB962C8B-B14F-4D97-AF65-F5344CB8AC3E}">
        <p14:creationId xmlns:p14="http://schemas.microsoft.com/office/powerpoint/2010/main" val="151737695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La </a:t>
            </a:r>
            <a:r>
              <a:rPr lang="en-US" dirty="0" err="1" smtClean="0"/>
              <a:t>tarea</a:t>
            </a:r>
            <a:r>
              <a:rPr lang="en-US" dirty="0" smtClean="0"/>
              <a:t> final del </a:t>
            </a:r>
            <a:r>
              <a:rPr lang="en-US" dirty="0" err="1" smtClean="0"/>
              <a:t>proyecto</a:t>
            </a:r>
            <a:r>
              <a:rPr lang="en-US" dirty="0" smtClean="0"/>
              <a:t> era un </a:t>
            </a:r>
            <a:r>
              <a:rPr lang="en-US" dirty="0" err="1" smtClean="0"/>
              <a:t>reportaje,que</a:t>
            </a:r>
            <a:r>
              <a:rPr lang="en-US" dirty="0" smtClean="0"/>
              <a:t> </a:t>
            </a:r>
            <a:r>
              <a:rPr lang="en-US" dirty="0" err="1" smtClean="0"/>
              <a:t>nosotros</a:t>
            </a:r>
            <a:r>
              <a:rPr lang="en-US" dirty="0" smtClean="0"/>
              <a:t> t</a:t>
            </a:r>
            <a:r>
              <a:rPr lang="es-ES" dirty="0" err="1" smtClean="0"/>
              <a:t>uvimos</a:t>
            </a:r>
            <a:r>
              <a:rPr lang="en-US" dirty="0" smtClean="0"/>
              <a:t> que </a:t>
            </a:r>
            <a:r>
              <a:rPr lang="en-US" dirty="0" err="1" smtClean="0"/>
              <a:t>hacer</a:t>
            </a:r>
            <a:r>
              <a:rPr lang="en-US" dirty="0" smtClean="0"/>
              <a:t> y </a:t>
            </a:r>
            <a:r>
              <a:rPr lang="en-US" dirty="0" err="1" smtClean="0"/>
              <a:t>una</a:t>
            </a:r>
            <a:r>
              <a:rPr lang="en-US" dirty="0" smtClean="0"/>
              <a:t> </a:t>
            </a:r>
            <a:r>
              <a:rPr lang="en-US" dirty="0" err="1" smtClean="0"/>
              <a:t>entrevista.Nosotros</a:t>
            </a:r>
            <a:r>
              <a:rPr lang="en-US" dirty="0" smtClean="0"/>
              <a:t> </a:t>
            </a:r>
            <a:r>
              <a:rPr lang="en-US" dirty="0" err="1" smtClean="0"/>
              <a:t>eligimos</a:t>
            </a:r>
            <a:r>
              <a:rPr lang="en-US" dirty="0" smtClean="0"/>
              <a:t> </a:t>
            </a:r>
            <a:r>
              <a:rPr lang="en-US" dirty="0" err="1" smtClean="0"/>
              <a:t>escribir</a:t>
            </a:r>
            <a:r>
              <a:rPr lang="en-US" dirty="0" smtClean="0"/>
              <a:t> </a:t>
            </a:r>
            <a:r>
              <a:rPr lang="en-US" dirty="0" err="1" smtClean="0"/>
              <a:t>sobre</a:t>
            </a:r>
            <a:r>
              <a:rPr lang="en-US" dirty="0" smtClean="0"/>
              <a:t> la </a:t>
            </a:r>
            <a:r>
              <a:rPr lang="en-US" dirty="0" err="1" smtClean="0"/>
              <a:t>Sublevación</a:t>
            </a:r>
            <a:r>
              <a:rPr lang="en-US" dirty="0" smtClean="0"/>
              <a:t> </a:t>
            </a:r>
            <a:r>
              <a:rPr lang="en-US" dirty="0"/>
              <a:t>de </a:t>
            </a:r>
            <a:r>
              <a:rPr lang="en-US" dirty="0" smtClean="0"/>
              <a:t>Abril e </a:t>
            </a:r>
            <a:r>
              <a:rPr lang="en-US" dirty="0" err="1" smtClean="0"/>
              <a:t>hicimos</a:t>
            </a:r>
            <a:r>
              <a:rPr lang="en-US" dirty="0" smtClean="0"/>
              <a:t> </a:t>
            </a:r>
            <a:r>
              <a:rPr lang="en-US" dirty="0" err="1" smtClean="0"/>
              <a:t>una</a:t>
            </a:r>
            <a:r>
              <a:rPr lang="en-US" dirty="0" smtClean="0"/>
              <a:t> </a:t>
            </a:r>
            <a:r>
              <a:rPr lang="en-US" dirty="0" err="1" smtClean="0"/>
              <a:t>entrevista</a:t>
            </a:r>
            <a:r>
              <a:rPr lang="en-US" dirty="0" smtClean="0"/>
              <a:t> con Stefan </a:t>
            </a:r>
            <a:r>
              <a:rPr lang="en-US" dirty="0" err="1" smtClean="0"/>
              <a:t>Stambolov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909" y="3291840"/>
            <a:ext cx="3996138" cy="26230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445" y="3121586"/>
            <a:ext cx="2723334" cy="3736414"/>
          </a:xfrm>
          <a:prstGeom prst="rect">
            <a:avLst/>
          </a:prstGeom>
        </p:spPr>
      </p:pic>
    </p:spTree>
    <p:extLst>
      <p:ext uri="{BB962C8B-B14F-4D97-AF65-F5344CB8AC3E}">
        <p14:creationId xmlns:p14="http://schemas.microsoft.com/office/powerpoint/2010/main" val="123023301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Gracias </a:t>
            </a:r>
            <a:r>
              <a:rPr lang="en-US" dirty="0" err="1"/>
              <a:t>por</a:t>
            </a:r>
            <a:r>
              <a:rPr lang="en-US" dirty="0"/>
              <a:t> </a:t>
            </a:r>
            <a:r>
              <a:rPr lang="en-US" dirty="0" err="1"/>
              <a:t>su</a:t>
            </a:r>
            <a:r>
              <a:rPr lang="en-US" dirty="0"/>
              <a:t> </a:t>
            </a:r>
            <a:r>
              <a:rPr lang="en-US" dirty="0" err="1"/>
              <a:t>atención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37467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¿Qué es </a:t>
            </a:r>
            <a:r>
              <a:rPr lang="es-ES" dirty="0" err="1" smtClean="0"/>
              <a:t>eTwinning</a:t>
            </a:r>
            <a:r>
              <a:rPr lang="es-ES" dirty="0" smtClean="0"/>
              <a:t>?</a:t>
            </a:r>
            <a:endParaRPr lang="en-US" dirty="0"/>
          </a:p>
        </p:txBody>
      </p:sp>
      <p:sp>
        <p:nvSpPr>
          <p:cNvPr id="3" name="Content Placeholder 2"/>
          <p:cNvSpPr>
            <a:spLocks noGrp="1"/>
          </p:cNvSpPr>
          <p:nvPr>
            <p:ph idx="1"/>
          </p:nvPr>
        </p:nvSpPr>
        <p:spPr/>
        <p:txBody>
          <a:bodyPr/>
          <a:lstStyle/>
          <a:p>
            <a:r>
              <a:rPr lang="es-ES" dirty="0"/>
              <a:t>Esta plataforma dota a los equipos educativos </a:t>
            </a:r>
            <a:r>
              <a:rPr lang="es-ES" dirty="0" smtClean="0"/>
              <a:t>de </a:t>
            </a:r>
            <a:r>
              <a:rPr lang="es-ES" dirty="0"/>
              <a:t>los centros educativos europeos participantes de herramientas para aprender, comunicarse, colaborar y desarrollar proyectos o ─lo que es lo mismo─ formar parte de la mayor comunidad educativa digital de Europa y disfrutar de la enseñanza y el aprendizaje</a:t>
            </a:r>
            <a:r>
              <a:rPr lang="es-ES" dirty="0" smtClean="0"/>
              <a:t>.</a:t>
            </a:r>
          </a:p>
          <a:p>
            <a:endParaRPr lang="es-ES" dirty="0" smtClean="0"/>
          </a:p>
          <a:p>
            <a:r>
              <a:rPr lang="es-ES" dirty="0" smtClean="0"/>
              <a:t>forma </a:t>
            </a:r>
            <a:r>
              <a:rPr lang="es-ES" dirty="0"/>
              <a:t>parte de </a:t>
            </a:r>
            <a:r>
              <a:rPr lang="es-ES" b="1" dirty="0">
                <a:hlinkClick r:id="rId2"/>
              </a:rPr>
              <a:t>Erasmus+</a:t>
            </a:r>
            <a:r>
              <a:rPr lang="es-ES" b="1" dirty="0"/>
              <a:t>, el programa de la Unión Europea en materia de educación, formación, juventud y deporte.</a:t>
            </a:r>
            <a:endParaRPr lang="en-US" dirty="0"/>
          </a:p>
        </p:txBody>
      </p:sp>
    </p:spTree>
    <p:extLst>
      <p:ext uri="{BB962C8B-B14F-4D97-AF65-F5344CB8AC3E}">
        <p14:creationId xmlns:p14="http://schemas.microsoft.com/office/powerpoint/2010/main" val="206870967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Proyecto “</a:t>
            </a:r>
            <a:r>
              <a:rPr lang="en-US" dirty="0" err="1" smtClean="0"/>
              <a:t>Por</a:t>
            </a:r>
            <a:r>
              <a:rPr lang="en-US" dirty="0" smtClean="0"/>
              <a:t> </a:t>
            </a:r>
            <a:r>
              <a:rPr lang="en-US" dirty="0" err="1" smtClean="0"/>
              <a:t>una</a:t>
            </a:r>
            <a:r>
              <a:rPr lang="en-US" dirty="0" smtClean="0"/>
              <a:t> </a:t>
            </a:r>
            <a:r>
              <a:rPr lang="en-US" dirty="0" err="1" smtClean="0"/>
              <a:t>blanca</a:t>
            </a:r>
            <a:r>
              <a:rPr lang="en-US" dirty="0" smtClean="0"/>
              <a:t> </a:t>
            </a:r>
            <a:r>
              <a:rPr lang="en-US" dirty="0" err="1" smtClean="0"/>
              <a:t>vereda</a:t>
            </a:r>
            <a:r>
              <a:rPr lang="en-US" dirty="0" smtClean="0"/>
              <a:t>”</a:t>
            </a:r>
            <a:endParaRPr lang="en-US" dirty="0"/>
          </a:p>
        </p:txBody>
      </p:sp>
      <p:sp>
        <p:nvSpPr>
          <p:cNvPr id="3" name="Content Placeholder 2"/>
          <p:cNvSpPr>
            <a:spLocks noGrp="1"/>
          </p:cNvSpPr>
          <p:nvPr>
            <p:ph idx="1"/>
          </p:nvPr>
        </p:nvSpPr>
        <p:spPr/>
        <p:txBody>
          <a:bodyPr/>
          <a:lstStyle/>
          <a:p>
            <a:r>
              <a:rPr lang="es-ES" dirty="0"/>
              <a:t>Proyecto </a:t>
            </a:r>
            <a:r>
              <a:rPr lang="es-ES" dirty="0" err="1"/>
              <a:t>eTwinning</a:t>
            </a:r>
            <a:r>
              <a:rPr lang="es-ES" dirty="0"/>
              <a:t> para explicar la literatura de principios de siglo XX a adolescentes de las escuelas europeas tomando como referente la figura de Antonio Machado.</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328670"/>
            <a:ext cx="4040133" cy="28482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114" y="2598828"/>
            <a:ext cx="2954792" cy="4170639"/>
          </a:xfrm>
          <a:prstGeom prst="rect">
            <a:avLst/>
          </a:prstGeom>
        </p:spPr>
      </p:pic>
    </p:spTree>
    <p:extLst>
      <p:ext uri="{BB962C8B-B14F-4D97-AF65-F5344CB8AC3E}">
        <p14:creationId xmlns:p14="http://schemas.microsoft.com/office/powerpoint/2010/main" val="346384689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Antonio Machado</a:t>
            </a:r>
            <a:endParaRPr lang="en-US" dirty="0"/>
          </a:p>
        </p:txBody>
      </p:sp>
      <p:sp>
        <p:nvSpPr>
          <p:cNvPr id="3" name="Content Placeholder 2"/>
          <p:cNvSpPr>
            <a:spLocks noGrp="1"/>
          </p:cNvSpPr>
          <p:nvPr>
            <p:ph idx="1"/>
          </p:nvPr>
        </p:nvSpPr>
        <p:spPr/>
        <p:txBody>
          <a:bodyPr/>
          <a:lstStyle/>
          <a:p>
            <a:r>
              <a:rPr lang="es-ES" dirty="0"/>
              <a:t>Antonio Machado Ruiz fue un poeta español, el más joven representante de la generación del 98. Su obra inicial, de corte modernista, evolucionó hacia un intimismo simbolista con rasgos románticos. Fue uno de los alumnos distinguidos de la Institución Libre de Enseñanza (ILE). Murió en el exilio en la agonía de la Segunda República Española.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841" y="3901508"/>
            <a:ext cx="3868318" cy="28694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240" y="4200331"/>
            <a:ext cx="2618014" cy="26576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3619" y="4200331"/>
            <a:ext cx="2893208" cy="2357223"/>
          </a:xfrm>
          <a:prstGeom prst="rect">
            <a:avLst/>
          </a:prstGeom>
        </p:spPr>
      </p:pic>
    </p:spTree>
    <p:extLst>
      <p:ext uri="{BB962C8B-B14F-4D97-AF65-F5344CB8AC3E}">
        <p14:creationId xmlns:p14="http://schemas.microsoft.com/office/powerpoint/2010/main" val="19341353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Obras</a:t>
            </a:r>
            <a:r>
              <a:rPr lang="en-US" dirty="0" smtClean="0"/>
              <a:t> de Antonio Machado</a:t>
            </a:r>
            <a:endParaRPr lang="en-US" dirty="0"/>
          </a:p>
        </p:txBody>
      </p:sp>
      <p:sp>
        <p:nvSpPr>
          <p:cNvPr id="3" name="Content Placeholder 2"/>
          <p:cNvSpPr>
            <a:spLocks noGrp="1"/>
          </p:cNvSpPr>
          <p:nvPr>
            <p:ph sz="half" idx="1"/>
          </p:nvPr>
        </p:nvSpPr>
        <p:spPr/>
        <p:txBody>
          <a:bodyPr>
            <a:normAutofit/>
          </a:bodyPr>
          <a:lstStyle/>
          <a:p>
            <a:r>
              <a:rPr lang="es-ES" dirty="0"/>
              <a:t>Machado publica en 1903 su obra “Soledades” y acaba ampliándola en 1907 bajo la denominación “Soledades, galerías y otros poemas”, obra de carácter más intimo y sobrio en el que los aspectos sonoros son reemplazados por otros que demuestran sencillez, fruto de la reflexión y del paso del tiempo entre “Soledades” y su ampliación</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96296" y="1355361"/>
            <a:ext cx="2401661" cy="334379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054" y="2960914"/>
            <a:ext cx="3569656" cy="3569656"/>
          </a:xfrm>
          <a:prstGeom prst="rect">
            <a:avLst/>
          </a:prstGeom>
        </p:spPr>
      </p:pic>
    </p:spTree>
    <p:extLst>
      <p:ext uri="{BB962C8B-B14F-4D97-AF65-F5344CB8AC3E}">
        <p14:creationId xmlns:p14="http://schemas.microsoft.com/office/powerpoint/2010/main" val="210228296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1114" y="1146356"/>
            <a:ext cx="5181600" cy="4351338"/>
          </a:xfrm>
        </p:spPr>
        <p:txBody>
          <a:bodyPr>
            <a:normAutofit/>
          </a:bodyPr>
          <a:lstStyle/>
          <a:p>
            <a:r>
              <a:rPr lang="es-ES" dirty="0"/>
              <a:t>“Campos de Castilla” es la obra más conocida del genial poeta sevillano Antonio Machado y vio la luz en el año 1912, aunque posteriormente fue ampliada cinco años más tarde, en 1917. En esta obra las imágenes son más reales y menos simbólicas que en los libros anteriores de este autor y los paisajes dicen mucho acerca del propio escritor, del género humano en general y de la historia de </a:t>
            </a:r>
            <a:r>
              <a:rPr lang="es-ES" dirty="0" smtClean="0"/>
              <a:t>España.</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2714" y="594005"/>
            <a:ext cx="2952583" cy="428779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461" y="2827217"/>
            <a:ext cx="2592517" cy="3952406"/>
          </a:xfrm>
          <a:prstGeom prst="rect">
            <a:avLst/>
          </a:prstGeom>
        </p:spPr>
      </p:pic>
    </p:spTree>
    <p:extLst>
      <p:ext uri="{BB962C8B-B14F-4D97-AF65-F5344CB8AC3E}">
        <p14:creationId xmlns:p14="http://schemas.microsoft.com/office/powerpoint/2010/main" val="377285276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 </a:t>
            </a:r>
            <a:r>
              <a:rPr lang="en-US" dirty="0" err="1" smtClean="0"/>
              <a:t>actividades</a:t>
            </a:r>
            <a:r>
              <a:rPr lang="en-US" dirty="0" smtClean="0"/>
              <a:t> del primer </a:t>
            </a:r>
            <a:r>
              <a:rPr lang="en-US" dirty="0" err="1" smtClean="0"/>
              <a:t>semestre</a:t>
            </a:r>
            <a:endParaRPr lang="en-US" dirty="0"/>
          </a:p>
        </p:txBody>
      </p:sp>
      <p:sp>
        <p:nvSpPr>
          <p:cNvPr id="5" name="Content Placeholder 4"/>
          <p:cNvSpPr>
            <a:spLocks noGrp="1"/>
          </p:cNvSpPr>
          <p:nvPr>
            <p:ph idx="1"/>
          </p:nvPr>
        </p:nvSpPr>
        <p:spPr/>
        <p:txBody>
          <a:bodyPr/>
          <a:lstStyle/>
          <a:p>
            <a:r>
              <a:rPr lang="en-US" dirty="0" err="1" smtClean="0"/>
              <a:t>Cada</a:t>
            </a:r>
            <a:r>
              <a:rPr lang="en-US" dirty="0" smtClean="0"/>
              <a:t> </a:t>
            </a:r>
            <a:r>
              <a:rPr lang="en-US" dirty="0" err="1" smtClean="0"/>
              <a:t>uno</a:t>
            </a:r>
            <a:r>
              <a:rPr lang="en-US" dirty="0" smtClean="0"/>
              <a:t> de </a:t>
            </a:r>
            <a:r>
              <a:rPr lang="en-US" dirty="0" err="1" smtClean="0"/>
              <a:t>nosotros</a:t>
            </a:r>
            <a:r>
              <a:rPr lang="en-US" dirty="0" smtClean="0"/>
              <a:t> hi</a:t>
            </a:r>
            <a:r>
              <a:rPr lang="es-ES" dirty="0" err="1" smtClean="0"/>
              <a:t>zo</a:t>
            </a:r>
            <a:r>
              <a:rPr lang="es-ES" dirty="0" smtClean="0"/>
              <a:t> un avatar personal</a:t>
            </a:r>
            <a:r>
              <a:rPr lang="en-US" dirty="0" smtClean="0"/>
              <a:t> y un CV con </a:t>
            </a:r>
            <a:r>
              <a:rPr lang="es-ES" dirty="0"/>
              <a:t>carta de motivación</a:t>
            </a:r>
            <a:endParaRPr lang="es-E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549" y="2673531"/>
            <a:ext cx="2576237" cy="304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373" y="3331769"/>
            <a:ext cx="3093614" cy="33825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3737" y="2401894"/>
            <a:ext cx="2798189" cy="3957034"/>
          </a:xfrm>
          <a:prstGeom prst="rect">
            <a:avLst/>
          </a:prstGeom>
        </p:spPr>
      </p:pic>
    </p:spTree>
    <p:extLst>
      <p:ext uri="{BB962C8B-B14F-4D97-AF65-F5344CB8AC3E}">
        <p14:creationId xmlns:p14="http://schemas.microsoft.com/office/powerpoint/2010/main" val="61976692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4029" y="858974"/>
            <a:ext cx="10515600" cy="5358946"/>
          </a:xfrm>
        </p:spPr>
        <p:txBody>
          <a:bodyPr/>
          <a:lstStyle/>
          <a:p>
            <a:r>
              <a:rPr lang="es-ES" dirty="0"/>
              <a:t>También respondemos a preguntas dedicadas a una profesión, nuestra idea de profesión en un futuro y votamos las respuestas que nos gusten de nuestros compañeros</a:t>
            </a:r>
            <a:r>
              <a:rPr lang="es-ES" dirty="0" smtClean="0"/>
              <a:t>.</a:t>
            </a:r>
          </a:p>
          <a:p>
            <a:r>
              <a:rPr lang="es-ES" dirty="0" smtClean="0"/>
              <a:t>Hicimos y unas cartas de navidad</a:t>
            </a:r>
          </a:p>
          <a:p>
            <a:endParaRPr lang="es-ES" i="1" dirty="0"/>
          </a:p>
          <a:p>
            <a:endParaRPr lang="es-ES" i="1" dirty="0" smtClean="0"/>
          </a:p>
          <a:p>
            <a:endParaRPr lang="es-ES" i="1" dirty="0" smtClean="0"/>
          </a:p>
          <a:p>
            <a:endParaRPr lang="es-ES"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147" y="1770561"/>
            <a:ext cx="3716910" cy="4129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9" y="2867365"/>
            <a:ext cx="2758880" cy="39004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894" y="3805646"/>
            <a:ext cx="4245428" cy="2687239"/>
          </a:xfrm>
          <a:prstGeom prst="rect">
            <a:avLst/>
          </a:prstGeom>
        </p:spPr>
      </p:pic>
    </p:spTree>
    <p:extLst>
      <p:ext uri="{BB962C8B-B14F-4D97-AF65-F5344CB8AC3E}">
        <p14:creationId xmlns:p14="http://schemas.microsoft.com/office/powerpoint/2010/main" val="4263139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1114" y="1015728"/>
            <a:ext cx="10515600" cy="4351338"/>
          </a:xfrm>
        </p:spPr>
        <p:txBody>
          <a:bodyPr/>
          <a:lstStyle/>
          <a:p>
            <a:r>
              <a:rPr lang="es-ES" dirty="0" smtClean="0"/>
              <a:t>Y la tarea final era </a:t>
            </a:r>
            <a:r>
              <a:rPr lang="es-ES" dirty="0"/>
              <a:t>un mapa dedicado a los sitios donde vivió Antonio </a:t>
            </a:r>
            <a:r>
              <a:rPr lang="es-ES" dirty="0" smtClean="0"/>
              <a:t>Machado</a:t>
            </a:r>
            <a:r>
              <a:rPr lang="en-US" dirty="0" smtClean="0"/>
              <a:t>:</a:t>
            </a:r>
            <a:endParaRPr lang="es-ES" dirty="0" smtClean="0"/>
          </a:p>
          <a:p>
            <a:endParaRPr lang="es-ES" dirty="0" smtClean="0"/>
          </a:p>
          <a:p>
            <a:endParaRPr lang="es-ES" dirty="0" smtClean="0"/>
          </a:p>
          <a:p>
            <a:r>
              <a:rPr lang="es-ES" dirty="0" smtClean="0"/>
              <a:t>                                                                            Casa de Antonio Machado</a:t>
            </a:r>
            <a:r>
              <a:rPr lang="bg-BG" dirty="0" smtClean="0"/>
              <a:t>:</a:t>
            </a:r>
            <a:endParaRPr lang="es-E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5" y="1794918"/>
            <a:ext cx="4485570" cy="513881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639" y="3439207"/>
            <a:ext cx="3987075" cy="2990306"/>
          </a:xfrm>
          <a:prstGeom prst="rect">
            <a:avLst/>
          </a:prstGeom>
        </p:spPr>
      </p:pic>
    </p:spTree>
    <p:extLst>
      <p:ext uri="{BB962C8B-B14F-4D97-AF65-F5344CB8AC3E}">
        <p14:creationId xmlns:p14="http://schemas.microsoft.com/office/powerpoint/2010/main" val="422535573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87</TotalTime>
  <Words>522</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Por una blanca vereda</vt:lpstr>
      <vt:lpstr>¿Qué es eTwinning?</vt:lpstr>
      <vt:lpstr>El Proyecto “Por una blanca vereda”</vt:lpstr>
      <vt:lpstr>Antonio Machado</vt:lpstr>
      <vt:lpstr>Obras de Antonio Machado</vt:lpstr>
      <vt:lpstr>PowerPoint Presentation</vt:lpstr>
      <vt:lpstr>Las actividades del primer semestre</vt:lpstr>
      <vt:lpstr>PowerPoint Presentation</vt:lpstr>
      <vt:lpstr>PowerPoint Presentation</vt:lpstr>
      <vt:lpstr>Las actividades del segundo semestre</vt:lpstr>
      <vt:lpstr>PowerPoint Presentation</vt:lpstr>
      <vt:lpstr>PowerPoint Presentation</vt:lpstr>
      <vt:lpstr>PowerPoint Presentation</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 una blanca vereda</dc:title>
  <dc:creator>Nikola</dc:creator>
  <cp:lastModifiedBy>Nikola</cp:lastModifiedBy>
  <cp:revision>10</cp:revision>
  <dcterms:created xsi:type="dcterms:W3CDTF">2019-06-10T09:50:48Z</dcterms:created>
  <dcterms:modified xsi:type="dcterms:W3CDTF">2019-06-10T11:18:24Z</dcterms:modified>
</cp:coreProperties>
</file>