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6" r:id="rId4"/>
    <p:sldId id="265" r:id="rId5"/>
    <p:sldId id="259" r:id="rId6"/>
    <p:sldId id="261" r:id="rId7"/>
    <p:sldId id="262" r:id="rId8"/>
    <p:sldId id="263" r:id="rId9"/>
    <p:sldId id="264" r:id="rId10"/>
    <p:sldId id="260"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4" autoAdjust="0"/>
    <p:restoredTop sz="94660"/>
  </p:normalViewPr>
  <p:slideViewPr>
    <p:cSldViewPr snapToGrid="0">
      <p:cViewPr varScale="1">
        <p:scale>
          <a:sx n="71" d="100"/>
          <a:sy n="71" d="100"/>
        </p:scale>
        <p:origin x="66" y="7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lter" userId="S::valter@students.softuni.bg::bc945848-6f3a-4077-a18e-92033833c978" providerId="AD" clId="Web-{ABB5B056-AC4F-34E9-E90A-973B7FD244F8}"/>
    <pc:docChg chg="addSld delSld modSld sldOrd">
      <pc:chgData name="Valter" userId="S::valter@students.softuni.bg::bc945848-6f3a-4077-a18e-92033833c978" providerId="AD" clId="Web-{ABB5B056-AC4F-34E9-E90A-973B7FD244F8}" dt="2019-06-10T17:01:10.815" v="1497"/>
      <pc:docMkLst>
        <pc:docMk/>
      </pc:docMkLst>
      <pc:sldChg chg="modSp">
        <pc:chgData name="Valter" userId="S::valter@students.softuni.bg::bc945848-6f3a-4077-a18e-92033833c978" providerId="AD" clId="Web-{ABB5B056-AC4F-34E9-E90A-973B7FD244F8}" dt="2019-06-10T11:49:19.448" v="46" actId="20577"/>
        <pc:sldMkLst>
          <pc:docMk/>
          <pc:sldMk cId="690163300" sldId="256"/>
        </pc:sldMkLst>
        <pc:spChg chg="mod">
          <ac:chgData name="Valter" userId="S::valter@students.softuni.bg::bc945848-6f3a-4077-a18e-92033833c978" providerId="AD" clId="Web-{ABB5B056-AC4F-34E9-E90A-973B7FD244F8}" dt="2019-06-10T11:48:40.323" v="0" actId="20577"/>
          <ac:spMkLst>
            <pc:docMk/>
            <pc:sldMk cId="690163300" sldId="256"/>
            <ac:spMk id="2" creationId="{00000000-0000-0000-0000-000000000000}"/>
          </ac:spMkLst>
        </pc:spChg>
        <pc:spChg chg="mod">
          <ac:chgData name="Valter" userId="S::valter@students.softuni.bg::bc945848-6f3a-4077-a18e-92033833c978" providerId="AD" clId="Web-{ABB5B056-AC4F-34E9-E90A-973B7FD244F8}" dt="2019-06-10T11:49:19.448" v="46" actId="20577"/>
          <ac:spMkLst>
            <pc:docMk/>
            <pc:sldMk cId="690163300" sldId="256"/>
            <ac:spMk id="3" creationId="{00000000-0000-0000-0000-000000000000}"/>
          </ac:spMkLst>
        </pc:spChg>
      </pc:sldChg>
      <pc:sldChg chg="addSp modSp new mod setBg setClrOvrMap">
        <pc:chgData name="Valter" userId="S::valter@students.softuni.bg::bc945848-6f3a-4077-a18e-92033833c978" providerId="AD" clId="Web-{ABB5B056-AC4F-34E9-E90A-973B7FD244F8}" dt="2019-06-10T13:54:26.566" v="1065"/>
        <pc:sldMkLst>
          <pc:docMk/>
          <pc:sldMk cId="2627493790" sldId="257"/>
        </pc:sldMkLst>
        <pc:spChg chg="mod">
          <ac:chgData name="Valter" userId="S::valter@students.softuni.bg::bc945848-6f3a-4077-a18e-92033833c978" providerId="AD" clId="Web-{ABB5B056-AC4F-34E9-E90A-973B7FD244F8}" dt="2019-06-10T13:54:26.566" v="1065"/>
          <ac:spMkLst>
            <pc:docMk/>
            <pc:sldMk cId="2627493790" sldId="257"/>
            <ac:spMk id="2" creationId="{F5F73C6F-6CAC-4A8A-94F8-4EC121849CB9}"/>
          </ac:spMkLst>
        </pc:spChg>
        <pc:spChg chg="mod">
          <ac:chgData name="Valter" userId="S::valter@students.softuni.bg::bc945848-6f3a-4077-a18e-92033833c978" providerId="AD" clId="Web-{ABB5B056-AC4F-34E9-E90A-973B7FD244F8}" dt="2019-06-10T13:54:26.566" v="1065"/>
          <ac:spMkLst>
            <pc:docMk/>
            <pc:sldMk cId="2627493790" sldId="257"/>
            <ac:spMk id="3" creationId="{9333F996-5523-47B3-8A3D-20374BDA8EA2}"/>
          </ac:spMkLst>
        </pc:spChg>
        <pc:spChg chg="add">
          <ac:chgData name="Valter" userId="S::valter@students.softuni.bg::bc945848-6f3a-4077-a18e-92033833c978" providerId="AD" clId="Web-{ABB5B056-AC4F-34E9-E90A-973B7FD244F8}" dt="2019-06-10T13:54:26.566" v="1065"/>
          <ac:spMkLst>
            <pc:docMk/>
            <pc:sldMk cId="2627493790" sldId="257"/>
            <ac:spMk id="11" creationId="{6109556B-EAE9-4435-B409-0519F2CBDB14}"/>
          </ac:spMkLst>
        </pc:spChg>
        <pc:picChg chg="add mod ord">
          <ac:chgData name="Valter" userId="S::valter@students.softuni.bg::bc945848-6f3a-4077-a18e-92033833c978" providerId="AD" clId="Web-{ABB5B056-AC4F-34E9-E90A-973B7FD244F8}" dt="2019-06-10T13:54:26.566" v="1065"/>
          <ac:picMkLst>
            <pc:docMk/>
            <pc:sldMk cId="2627493790" sldId="257"/>
            <ac:picMk id="4" creationId="{2B6A76C0-934D-4903-AF89-33C358304F29}"/>
          </ac:picMkLst>
        </pc:picChg>
        <pc:picChg chg="add mod">
          <ac:chgData name="Valter" userId="S::valter@students.softuni.bg::bc945848-6f3a-4077-a18e-92033833c978" providerId="AD" clId="Web-{ABB5B056-AC4F-34E9-E90A-973B7FD244F8}" dt="2019-06-10T13:54:26.566" v="1065"/>
          <ac:picMkLst>
            <pc:docMk/>
            <pc:sldMk cId="2627493790" sldId="257"/>
            <ac:picMk id="6" creationId="{233AE5FF-FAC7-4145-8B71-A72CCD828029}"/>
          </ac:picMkLst>
        </pc:picChg>
        <pc:cxnChg chg="add">
          <ac:chgData name="Valter" userId="S::valter@students.softuni.bg::bc945848-6f3a-4077-a18e-92033833c978" providerId="AD" clId="Web-{ABB5B056-AC4F-34E9-E90A-973B7FD244F8}" dt="2019-06-10T13:54:26.566" v="1065"/>
          <ac:cxnSpMkLst>
            <pc:docMk/>
            <pc:sldMk cId="2627493790" sldId="257"/>
            <ac:cxnSpMk id="13" creationId="{5814CCBE-423E-41B2-A9F3-82679F490EF4}"/>
          </ac:cxnSpMkLst>
        </pc:cxnChg>
      </pc:sldChg>
      <pc:sldChg chg="modSp new del">
        <pc:chgData name="Valter" userId="S::valter@students.softuni.bg::bc945848-6f3a-4077-a18e-92033833c978" providerId="AD" clId="Web-{ABB5B056-AC4F-34E9-E90A-973B7FD244F8}" dt="2019-06-10T13:54:46.597" v="1066"/>
        <pc:sldMkLst>
          <pc:docMk/>
          <pc:sldMk cId="3321834476" sldId="258"/>
        </pc:sldMkLst>
        <pc:spChg chg="mod">
          <ac:chgData name="Valter" userId="S::valter@students.softuni.bg::bc945848-6f3a-4077-a18e-92033833c978" providerId="AD" clId="Web-{ABB5B056-AC4F-34E9-E90A-973B7FD244F8}" dt="2019-06-10T12:09:06.406" v="945" actId="20577"/>
          <ac:spMkLst>
            <pc:docMk/>
            <pc:sldMk cId="3321834476" sldId="258"/>
            <ac:spMk id="2" creationId="{1305F9FF-2147-4614-A89B-D4745D6D024E}"/>
          </ac:spMkLst>
        </pc:spChg>
      </pc:sldChg>
      <pc:sldChg chg="modSp new">
        <pc:chgData name="Valter" userId="S::valter@students.softuni.bg::bc945848-6f3a-4077-a18e-92033833c978" providerId="AD" clId="Web-{ABB5B056-AC4F-34E9-E90A-973B7FD244F8}" dt="2019-06-10T13:49:18.579" v="1029" actId="20577"/>
        <pc:sldMkLst>
          <pc:docMk/>
          <pc:sldMk cId="3865702244" sldId="259"/>
        </pc:sldMkLst>
        <pc:spChg chg="mod">
          <ac:chgData name="Valter" userId="S::valter@students.softuni.bg::bc945848-6f3a-4077-a18e-92033833c978" providerId="AD" clId="Web-{ABB5B056-AC4F-34E9-E90A-973B7FD244F8}" dt="2019-06-10T12:09:20.687" v="975" actId="20577"/>
          <ac:spMkLst>
            <pc:docMk/>
            <pc:sldMk cId="3865702244" sldId="259"/>
            <ac:spMk id="2" creationId="{D2AFA84F-71F9-4E23-BD47-62D16B85B33C}"/>
          </ac:spMkLst>
        </pc:spChg>
        <pc:spChg chg="mod">
          <ac:chgData name="Valter" userId="S::valter@students.softuni.bg::bc945848-6f3a-4077-a18e-92033833c978" providerId="AD" clId="Web-{ABB5B056-AC4F-34E9-E90A-973B7FD244F8}" dt="2019-06-10T13:49:18.579" v="1029" actId="20577"/>
          <ac:spMkLst>
            <pc:docMk/>
            <pc:sldMk cId="3865702244" sldId="259"/>
            <ac:spMk id="3" creationId="{C9DF2D3F-85E3-446A-A7D0-6BF3A8309918}"/>
          </ac:spMkLst>
        </pc:spChg>
      </pc:sldChg>
      <pc:sldChg chg="modSp new">
        <pc:chgData name="Valter" userId="S::valter@students.softuni.bg::bc945848-6f3a-4077-a18e-92033833c978" providerId="AD" clId="Web-{ABB5B056-AC4F-34E9-E90A-973B7FD244F8}" dt="2019-06-10T12:10:05.656" v="1024" actId="20577"/>
        <pc:sldMkLst>
          <pc:docMk/>
          <pc:sldMk cId="2886984416" sldId="260"/>
        </pc:sldMkLst>
        <pc:spChg chg="mod">
          <ac:chgData name="Valter" userId="S::valter@students.softuni.bg::bc945848-6f3a-4077-a18e-92033833c978" providerId="AD" clId="Web-{ABB5B056-AC4F-34E9-E90A-973B7FD244F8}" dt="2019-06-10T12:10:05.656" v="1024" actId="20577"/>
          <ac:spMkLst>
            <pc:docMk/>
            <pc:sldMk cId="2886984416" sldId="260"/>
            <ac:spMk id="2" creationId="{FDF74FD7-48AA-4BB8-8D87-1C3E0BF4C21F}"/>
          </ac:spMkLst>
        </pc:spChg>
      </pc:sldChg>
      <pc:sldChg chg="modSp new del">
        <pc:chgData name="Valter" userId="S::valter@students.softuni.bg::bc945848-6f3a-4077-a18e-92033833c978" providerId="AD" clId="Web-{ABB5B056-AC4F-34E9-E90A-973B7FD244F8}" dt="2019-06-10T12:09:33.328" v="988"/>
        <pc:sldMkLst>
          <pc:docMk/>
          <pc:sldMk cId="3647231130" sldId="260"/>
        </pc:sldMkLst>
        <pc:spChg chg="mod">
          <ac:chgData name="Valter" userId="S::valter@students.softuni.bg::bc945848-6f3a-4077-a18e-92033833c978" providerId="AD" clId="Web-{ABB5B056-AC4F-34E9-E90A-973B7FD244F8}" dt="2019-06-10T12:09:31.234" v="985" actId="20577"/>
          <ac:spMkLst>
            <pc:docMk/>
            <pc:sldMk cId="3647231130" sldId="260"/>
            <ac:spMk id="2" creationId="{8EA3422B-DF62-49BD-A85E-F5197E687BC9}"/>
          </ac:spMkLst>
        </pc:spChg>
      </pc:sldChg>
      <pc:sldChg chg="addSp modSp new mod setBg setClrOvrMap">
        <pc:chgData name="Valter" userId="S::valter@students.softuni.bg::bc945848-6f3a-4077-a18e-92033833c978" providerId="AD" clId="Web-{ABB5B056-AC4F-34E9-E90A-973B7FD244F8}" dt="2019-06-10T14:33:41.023" v="1134" actId="20577"/>
        <pc:sldMkLst>
          <pc:docMk/>
          <pc:sldMk cId="1016680578" sldId="261"/>
        </pc:sldMkLst>
        <pc:spChg chg="mod">
          <ac:chgData name="Valter" userId="S::valter@students.softuni.bg::bc945848-6f3a-4077-a18e-92033833c978" providerId="AD" clId="Web-{ABB5B056-AC4F-34E9-E90A-973B7FD244F8}" dt="2019-06-10T14:32:34.164" v="1129"/>
          <ac:spMkLst>
            <pc:docMk/>
            <pc:sldMk cId="1016680578" sldId="261"/>
            <ac:spMk id="2" creationId="{AF9BA3B1-E1F5-4A3B-8DA5-A8A4439A4BBA}"/>
          </ac:spMkLst>
        </pc:spChg>
        <pc:spChg chg="mod">
          <ac:chgData name="Valter" userId="S::valter@students.softuni.bg::bc945848-6f3a-4077-a18e-92033833c978" providerId="AD" clId="Web-{ABB5B056-AC4F-34E9-E90A-973B7FD244F8}" dt="2019-06-10T14:33:41.023" v="1134" actId="20577"/>
          <ac:spMkLst>
            <pc:docMk/>
            <pc:sldMk cId="1016680578" sldId="261"/>
            <ac:spMk id="3" creationId="{1531ACDB-905F-4C8E-BD60-68B8EB4F8ECB}"/>
          </ac:spMkLst>
        </pc:spChg>
        <pc:picChg chg="add mod ord">
          <ac:chgData name="Valter" userId="S::valter@students.softuni.bg::bc945848-6f3a-4077-a18e-92033833c978" providerId="AD" clId="Web-{ABB5B056-AC4F-34E9-E90A-973B7FD244F8}" dt="2019-06-10T14:32:34.164" v="1129"/>
          <ac:picMkLst>
            <pc:docMk/>
            <pc:sldMk cId="1016680578" sldId="261"/>
            <ac:picMk id="4" creationId="{4155CF04-42A7-4E8C-99A8-9E8D23DD5741}"/>
          </ac:picMkLst>
        </pc:picChg>
        <pc:cxnChg chg="add">
          <ac:chgData name="Valter" userId="S::valter@students.softuni.bg::bc945848-6f3a-4077-a18e-92033833c978" providerId="AD" clId="Web-{ABB5B056-AC4F-34E9-E90A-973B7FD244F8}" dt="2019-06-10T14:32:34.164" v="1129"/>
          <ac:cxnSpMkLst>
            <pc:docMk/>
            <pc:sldMk cId="1016680578" sldId="261"/>
            <ac:cxnSpMk id="9" creationId="{FBC3B7EE-8632-4756-A078-1B3B0DF3B53E}"/>
          </ac:cxnSpMkLst>
        </pc:cxnChg>
      </pc:sldChg>
      <pc:sldChg chg="addSp delSp modSp new ord">
        <pc:chgData name="Valter" userId="S::valter@students.softuni.bg::bc945848-6f3a-4077-a18e-92033833c978" providerId="AD" clId="Web-{ABB5B056-AC4F-34E9-E90A-973B7FD244F8}" dt="2019-06-10T14:51:14.380" v="1180"/>
        <pc:sldMkLst>
          <pc:docMk/>
          <pc:sldMk cId="1419876700" sldId="262"/>
        </pc:sldMkLst>
        <pc:spChg chg="mod">
          <ac:chgData name="Valter" userId="S::valter@students.softuni.bg::bc945848-6f3a-4077-a18e-92033833c978" providerId="AD" clId="Web-{ABB5B056-AC4F-34E9-E90A-973B7FD244F8}" dt="2019-06-10T14:39:38.444" v="1173" actId="20577"/>
          <ac:spMkLst>
            <pc:docMk/>
            <pc:sldMk cId="1419876700" sldId="262"/>
            <ac:spMk id="2" creationId="{C8AED5E2-9DFA-4975-B6AB-9C6CF1D35869}"/>
          </ac:spMkLst>
        </pc:spChg>
        <pc:spChg chg="add del">
          <ac:chgData name="Valter" userId="S::valter@students.softuni.bg::bc945848-6f3a-4077-a18e-92033833c978" providerId="AD" clId="Web-{ABB5B056-AC4F-34E9-E90A-973B7FD244F8}" dt="2019-06-10T14:36:12.210" v="1142"/>
          <ac:spMkLst>
            <pc:docMk/>
            <pc:sldMk cId="1419876700" sldId="262"/>
            <ac:spMk id="3" creationId="{51E88486-496D-41ED-B236-CD1306DB66C2}"/>
          </ac:spMkLst>
        </pc:spChg>
        <pc:graphicFrameChg chg="add del mod ord modGraphic">
          <ac:chgData name="Valter" userId="S::valter@students.softuni.bg::bc945848-6f3a-4077-a18e-92033833c978" providerId="AD" clId="Web-{ABB5B056-AC4F-34E9-E90A-973B7FD244F8}" dt="2019-06-10T14:35:58.648" v="1141"/>
          <ac:graphicFrameMkLst>
            <pc:docMk/>
            <pc:sldMk cId="1419876700" sldId="262"/>
            <ac:graphicFrameMk id="5" creationId="{A62138D1-A94F-42F7-973E-192DD65D91A8}"/>
          </ac:graphicFrameMkLst>
        </pc:graphicFrameChg>
        <pc:picChg chg="add mod ord">
          <ac:chgData name="Valter" userId="S::valter@students.softuni.bg::bc945848-6f3a-4077-a18e-92033833c978" providerId="AD" clId="Web-{ABB5B056-AC4F-34E9-E90A-973B7FD244F8}" dt="2019-06-10T14:39:46.272" v="1176" actId="1076"/>
          <ac:picMkLst>
            <pc:docMk/>
            <pc:sldMk cId="1419876700" sldId="262"/>
            <ac:picMk id="13" creationId="{6B3BCB2C-3414-4B43-970D-0CEDCAFB3F6F}"/>
          </ac:picMkLst>
        </pc:picChg>
      </pc:sldChg>
      <pc:sldChg chg="new del">
        <pc:chgData name="Valter" userId="S::valter@students.softuni.bg::bc945848-6f3a-4077-a18e-92033833c978" providerId="AD" clId="Web-{ABB5B056-AC4F-34E9-E90A-973B7FD244F8}" dt="2019-06-10T14:35:35.585" v="1138"/>
        <pc:sldMkLst>
          <pc:docMk/>
          <pc:sldMk cId="2031073644" sldId="262"/>
        </pc:sldMkLst>
      </pc:sldChg>
      <pc:sldChg chg="addSp delSp modSp new mod setBg setClrOvrMap">
        <pc:chgData name="Valter" userId="S::valter@students.softuni.bg::bc945848-6f3a-4077-a18e-92033833c978" providerId="AD" clId="Web-{ABB5B056-AC4F-34E9-E90A-973B7FD244F8}" dt="2019-06-10T16:46:21.857" v="1421" actId="20577"/>
        <pc:sldMkLst>
          <pc:docMk/>
          <pc:sldMk cId="970061920" sldId="263"/>
        </pc:sldMkLst>
        <pc:spChg chg="mod">
          <ac:chgData name="Valter" userId="S::valter@students.softuni.bg::bc945848-6f3a-4077-a18e-92033833c978" providerId="AD" clId="Web-{ABB5B056-AC4F-34E9-E90A-973B7FD244F8}" dt="2019-06-10T16:40:15.640" v="1216"/>
          <ac:spMkLst>
            <pc:docMk/>
            <pc:sldMk cId="970061920" sldId="263"/>
            <ac:spMk id="2" creationId="{004673B1-BB76-4F0B-A177-8F466FF1B5A4}"/>
          </ac:spMkLst>
        </pc:spChg>
        <pc:spChg chg="del">
          <ac:chgData name="Valter" userId="S::valter@students.softuni.bg::bc945848-6f3a-4077-a18e-92033833c978" providerId="AD" clId="Web-{ABB5B056-AC4F-34E9-E90A-973B7FD244F8}" dt="2019-06-10T16:39:24.044" v="1186"/>
          <ac:spMkLst>
            <pc:docMk/>
            <pc:sldMk cId="970061920" sldId="263"/>
            <ac:spMk id="3" creationId="{54448C59-1E3C-4DB1-BACE-01883849EACE}"/>
          </ac:spMkLst>
        </pc:spChg>
        <pc:spChg chg="add del">
          <ac:chgData name="Valter" userId="S::valter@students.softuni.bg::bc945848-6f3a-4077-a18e-92033833c978" providerId="AD" clId="Web-{ABB5B056-AC4F-34E9-E90A-973B7FD244F8}" dt="2019-06-10T16:40:15.577" v="1215"/>
          <ac:spMkLst>
            <pc:docMk/>
            <pc:sldMk cId="970061920" sldId="263"/>
            <ac:spMk id="6" creationId="{B32DC26D-8B9B-4CC1-B3CC-D3EA0FB162CD}"/>
          </ac:spMkLst>
        </pc:spChg>
        <pc:spChg chg="add del">
          <ac:chgData name="Valter" userId="S::valter@students.softuni.bg::bc945848-6f3a-4077-a18e-92033833c978" providerId="AD" clId="Web-{ABB5B056-AC4F-34E9-E90A-973B7FD244F8}" dt="2019-06-10T16:40:09.530" v="1213"/>
          <ac:spMkLst>
            <pc:docMk/>
            <pc:sldMk cId="970061920" sldId="263"/>
            <ac:spMk id="9" creationId="{DFC340DB-871D-4B84-BBCF-54926B4817C9}"/>
          </ac:spMkLst>
        </pc:spChg>
        <pc:spChg chg="add del">
          <ac:chgData name="Valter" userId="S::valter@students.softuni.bg::bc945848-6f3a-4077-a18e-92033833c978" providerId="AD" clId="Web-{ABB5B056-AC4F-34E9-E90A-973B7FD244F8}" dt="2019-06-10T16:40:15.577" v="1215"/>
          <ac:spMkLst>
            <pc:docMk/>
            <pc:sldMk cId="970061920" sldId="263"/>
            <ac:spMk id="11" creationId="{EB5E0380-F1BB-410E-B610-ADE2986EF7B4}"/>
          </ac:spMkLst>
        </pc:spChg>
        <pc:spChg chg="add del">
          <ac:chgData name="Valter" userId="S::valter@students.softuni.bg::bc945848-6f3a-4077-a18e-92033833c978" providerId="AD" clId="Web-{ABB5B056-AC4F-34E9-E90A-973B7FD244F8}" dt="2019-06-10T16:40:09.530" v="1213"/>
          <ac:spMkLst>
            <pc:docMk/>
            <pc:sldMk cId="970061920" sldId="263"/>
            <ac:spMk id="12" creationId="{4038CB10-1F5C-4D54-9DF7-12586DE5B007}"/>
          </ac:spMkLst>
        </pc:spChg>
        <pc:spChg chg="add del">
          <ac:chgData name="Valter" userId="S::valter@students.softuni.bg::bc945848-6f3a-4077-a18e-92033833c978" providerId="AD" clId="Web-{ABB5B056-AC4F-34E9-E90A-973B7FD244F8}" dt="2019-06-10T16:40:09.530" v="1213"/>
          <ac:spMkLst>
            <pc:docMk/>
            <pc:sldMk cId="970061920" sldId="263"/>
            <ac:spMk id="14" creationId="{73ED6512-6858-4552-B699-9A97FE9A4EA2}"/>
          </ac:spMkLst>
        </pc:spChg>
        <pc:spChg chg="add mod">
          <ac:chgData name="Valter" userId="S::valter@students.softuni.bg::bc945848-6f3a-4077-a18e-92033833c978" providerId="AD" clId="Web-{ABB5B056-AC4F-34E9-E90A-973B7FD244F8}" dt="2019-06-10T16:46:21.857" v="1421" actId="20577"/>
          <ac:spMkLst>
            <pc:docMk/>
            <pc:sldMk cId="970061920" sldId="263"/>
            <ac:spMk id="16" creationId="{1ED908CC-019A-4A3A-A084-16B9F4003C5A}"/>
          </ac:spMkLst>
        </pc:spChg>
        <pc:picChg chg="add del mod ord">
          <ac:chgData name="Valter" userId="S::valter@students.softuni.bg::bc945848-6f3a-4077-a18e-92033833c978" providerId="AD" clId="Web-{ABB5B056-AC4F-34E9-E90A-973B7FD244F8}" dt="2019-06-10T16:40:15.640" v="1216"/>
          <ac:picMkLst>
            <pc:docMk/>
            <pc:sldMk cId="970061920" sldId="263"/>
            <ac:picMk id="4" creationId="{793DE5C8-6A6A-4E02-AAB2-E7E2E8A559AA}"/>
          </ac:picMkLst>
        </pc:picChg>
        <pc:picChg chg="add del">
          <ac:chgData name="Valter" userId="S::valter@students.softuni.bg::bc945848-6f3a-4077-a18e-92033833c978" providerId="AD" clId="Web-{ABB5B056-AC4F-34E9-E90A-973B7FD244F8}" dt="2019-06-10T16:40:09.530" v="1213"/>
          <ac:picMkLst>
            <pc:docMk/>
            <pc:sldMk cId="970061920" sldId="263"/>
            <ac:picMk id="7" creationId="{793DE5C8-6A6A-4E02-AAB2-E7E2E8A559AA}"/>
          </ac:picMkLst>
        </pc:picChg>
        <pc:picChg chg="add del">
          <ac:chgData name="Valter" userId="S::valter@students.softuni.bg::bc945848-6f3a-4077-a18e-92033833c978" providerId="AD" clId="Web-{ABB5B056-AC4F-34E9-E90A-973B7FD244F8}" dt="2019-06-10T16:40:15.577" v="1215"/>
          <ac:picMkLst>
            <pc:docMk/>
            <pc:sldMk cId="970061920" sldId="263"/>
            <ac:picMk id="8" creationId="{793DE5C8-6A6A-4E02-AAB2-E7E2E8A559AA}"/>
          </ac:picMkLst>
        </pc:picChg>
        <pc:picChg chg="add">
          <ac:chgData name="Valter" userId="S::valter@students.softuni.bg::bc945848-6f3a-4077-a18e-92033833c978" providerId="AD" clId="Web-{ABB5B056-AC4F-34E9-E90A-973B7FD244F8}" dt="2019-06-10T16:40:15.640" v="1216"/>
          <ac:picMkLst>
            <pc:docMk/>
            <pc:sldMk cId="970061920" sldId="263"/>
            <ac:picMk id="13" creationId="{793DE5C8-6A6A-4E02-AAB2-E7E2E8A559AA}"/>
          </ac:picMkLst>
        </pc:picChg>
        <pc:cxnChg chg="add del">
          <ac:chgData name="Valter" userId="S::valter@students.softuni.bg::bc945848-6f3a-4077-a18e-92033833c978" providerId="AD" clId="Web-{ABB5B056-AC4F-34E9-E90A-973B7FD244F8}" dt="2019-06-10T16:40:15.577" v="1215"/>
          <ac:cxnSpMkLst>
            <pc:docMk/>
            <pc:sldMk cId="970061920" sldId="263"/>
            <ac:cxnSpMk id="10" creationId="{FBB7ADC3-53A0-44F2-914A-78CADAF33411}"/>
          </ac:cxnSpMkLst>
        </pc:cxnChg>
        <pc:cxnChg chg="add">
          <ac:chgData name="Valter" userId="S::valter@students.softuni.bg::bc945848-6f3a-4077-a18e-92033833c978" providerId="AD" clId="Web-{ABB5B056-AC4F-34E9-E90A-973B7FD244F8}" dt="2019-06-10T16:40:15.640" v="1216"/>
          <ac:cxnSpMkLst>
            <pc:docMk/>
            <pc:sldMk cId="970061920" sldId="263"/>
            <ac:cxnSpMk id="15" creationId="{FBC3B7EE-8632-4756-A078-1B3B0DF3B53E}"/>
          </ac:cxnSpMkLst>
        </pc:cxnChg>
      </pc:sldChg>
      <pc:sldChg chg="modSp new del ord">
        <pc:chgData name="Valter" userId="S::valter@students.softuni.bg::bc945848-6f3a-4077-a18e-92033833c978" providerId="AD" clId="Web-{ABB5B056-AC4F-34E9-E90A-973B7FD244F8}" dt="2019-06-10T14:51:50.224" v="1184"/>
        <pc:sldMkLst>
          <pc:docMk/>
          <pc:sldMk cId="3900489218" sldId="263"/>
        </pc:sldMkLst>
        <pc:spChg chg="mod">
          <ac:chgData name="Valter" userId="S::valter@students.softuni.bg::bc945848-6f3a-4077-a18e-92033833c978" providerId="AD" clId="Web-{ABB5B056-AC4F-34E9-E90A-973B7FD244F8}" dt="2019-06-10T14:51:21.693" v="1182" actId="20577"/>
          <ac:spMkLst>
            <pc:docMk/>
            <pc:sldMk cId="3900489218" sldId="263"/>
            <ac:spMk id="2" creationId="{8B640078-5C5C-4FE4-9DCA-80AC452D2088}"/>
          </ac:spMkLst>
        </pc:spChg>
      </pc:sldChg>
      <pc:sldChg chg="new">
        <pc:chgData name="Valter" userId="S::valter@students.softuni.bg::bc945848-6f3a-4077-a18e-92033833c978" providerId="AD" clId="Web-{ABB5B056-AC4F-34E9-E90A-973B7FD244F8}" dt="2019-06-10T16:56:39.929" v="1447"/>
        <pc:sldMkLst>
          <pc:docMk/>
          <pc:sldMk cId="127206725" sldId="264"/>
        </pc:sldMkLst>
      </pc:sldChg>
      <pc:sldChg chg="addSp delSp modSp new del mod setBg setClrOvrMap">
        <pc:chgData name="Valter" userId="S::valter@students.softuni.bg::bc945848-6f3a-4077-a18e-92033833c978" providerId="AD" clId="Web-{ABB5B056-AC4F-34E9-E90A-973B7FD244F8}" dt="2019-06-10T16:56:30.147" v="1446"/>
        <pc:sldMkLst>
          <pc:docMk/>
          <pc:sldMk cId="2296197151" sldId="264"/>
        </pc:sldMkLst>
        <pc:spChg chg="mod">
          <ac:chgData name="Valter" userId="S::valter@students.softuni.bg::bc945848-6f3a-4077-a18e-92033833c978" providerId="AD" clId="Web-{ABB5B056-AC4F-34E9-E90A-973B7FD244F8}" dt="2019-06-10T16:49:49.303" v="1442" actId="20577"/>
          <ac:spMkLst>
            <pc:docMk/>
            <pc:sldMk cId="2296197151" sldId="264"/>
            <ac:spMk id="2" creationId="{1FE4A4D1-A161-4085-8D3D-5B177BF1AB61}"/>
          </ac:spMkLst>
        </pc:spChg>
        <pc:spChg chg="del">
          <ac:chgData name="Valter" userId="S::valter@students.softuni.bg::bc945848-6f3a-4077-a18e-92033833c978" providerId="AD" clId="Web-{ABB5B056-AC4F-34E9-E90A-973B7FD244F8}" dt="2019-06-10T16:48:10.940" v="1425"/>
          <ac:spMkLst>
            <pc:docMk/>
            <pc:sldMk cId="2296197151" sldId="264"/>
            <ac:spMk id="3" creationId="{2DBE82DD-E331-481E-8C37-FBF1C1DD4B37}"/>
          </ac:spMkLst>
        </pc:spChg>
        <pc:spChg chg="del">
          <ac:chgData name="Valter" userId="S::valter@students.softuni.bg::bc945848-6f3a-4077-a18e-92033833c978" providerId="AD" clId="Web-{ABB5B056-AC4F-34E9-E90A-973B7FD244F8}" dt="2019-06-10T16:48:17.721" v="1426"/>
          <ac:spMkLst>
            <pc:docMk/>
            <pc:sldMk cId="2296197151" sldId="264"/>
            <ac:spMk id="4" creationId="{E52BA612-F923-4D5F-9E53-44FB5DA1CDC6}"/>
          </ac:spMkLst>
        </pc:spChg>
        <pc:spChg chg="add del">
          <ac:chgData name="Valter" userId="S::valter@students.softuni.bg::bc945848-6f3a-4077-a18e-92033833c978" providerId="AD" clId="Web-{ABB5B056-AC4F-34E9-E90A-973B7FD244F8}" dt="2019-06-10T16:52:55.483" v="1445"/>
          <ac:spMkLst>
            <pc:docMk/>
            <pc:sldMk cId="2296197151" sldId="264"/>
            <ac:spMk id="12" creationId="{07122A9A-14DD-4A49-AC03-341D8194D99E}"/>
          </ac:spMkLst>
        </pc:spChg>
        <pc:spChg chg="add">
          <ac:chgData name="Valter" userId="S::valter@students.softuni.bg::bc945848-6f3a-4077-a18e-92033833c978" providerId="AD" clId="Web-{ABB5B056-AC4F-34E9-E90A-973B7FD244F8}" dt="2019-06-10T16:48:23.550" v="1427"/>
          <ac:spMkLst>
            <pc:docMk/>
            <pc:sldMk cId="2296197151" sldId="264"/>
            <ac:spMk id="17" creationId="{6109556B-EAE9-4435-B409-0519F2CBDB14}"/>
          </ac:spMkLst>
        </pc:spChg>
        <pc:picChg chg="add del mod ord">
          <ac:chgData name="Valter" userId="S::valter@students.softuni.bg::bc945848-6f3a-4077-a18e-92033833c978" providerId="AD" clId="Web-{ABB5B056-AC4F-34E9-E90A-973B7FD244F8}" dt="2019-06-10T16:48:23.550" v="1427"/>
          <ac:picMkLst>
            <pc:docMk/>
            <pc:sldMk cId="2296197151" sldId="264"/>
            <ac:picMk id="5" creationId="{2BD72CAE-AFF1-4C7C-ABF1-C60A8508A80B}"/>
          </ac:picMkLst>
        </pc:picChg>
        <pc:picChg chg="add mod ord">
          <ac:chgData name="Valter" userId="S::valter@students.softuni.bg::bc945848-6f3a-4077-a18e-92033833c978" providerId="AD" clId="Web-{ABB5B056-AC4F-34E9-E90A-973B7FD244F8}" dt="2019-06-10T16:48:23.550" v="1427"/>
          <ac:picMkLst>
            <pc:docMk/>
            <pc:sldMk cId="2296197151" sldId="264"/>
            <ac:picMk id="7" creationId="{2740A122-6923-48F7-85F8-9F443CEBD5C1}"/>
          </ac:picMkLst>
        </pc:picChg>
        <pc:picChg chg="add mod ord">
          <ac:chgData name="Valter" userId="S::valter@students.softuni.bg::bc945848-6f3a-4077-a18e-92033833c978" providerId="AD" clId="Web-{ABB5B056-AC4F-34E9-E90A-973B7FD244F8}" dt="2019-06-10T16:52:55.483" v="1445"/>
          <ac:picMkLst>
            <pc:docMk/>
            <pc:sldMk cId="2296197151" sldId="264"/>
            <ac:picMk id="9" creationId="{B678C980-9506-4AB9-80CB-E57961FC55A6}"/>
          </ac:picMkLst>
        </pc:picChg>
        <pc:picChg chg="add">
          <ac:chgData name="Valter" userId="S::valter@students.softuni.bg::bc945848-6f3a-4077-a18e-92033833c978" providerId="AD" clId="Web-{ABB5B056-AC4F-34E9-E90A-973B7FD244F8}" dt="2019-06-10T16:48:23.550" v="1427"/>
          <ac:picMkLst>
            <pc:docMk/>
            <pc:sldMk cId="2296197151" sldId="264"/>
            <ac:picMk id="10" creationId="{2BD72CAE-AFF1-4C7C-ABF1-C60A8508A80B}"/>
          </ac:picMkLst>
        </pc:picChg>
        <pc:cxnChg chg="add">
          <ac:chgData name="Valter" userId="S::valter@students.softuni.bg::bc945848-6f3a-4077-a18e-92033833c978" providerId="AD" clId="Web-{ABB5B056-AC4F-34E9-E90A-973B7FD244F8}" dt="2019-06-10T16:48:23.550" v="1427"/>
          <ac:cxnSpMkLst>
            <pc:docMk/>
            <pc:sldMk cId="2296197151" sldId="264"/>
            <ac:cxnSpMk id="15" creationId="{15F1CC53-719A-4763-BF30-5E25A63CEF3C}"/>
          </ac:cxnSpMkLst>
        </pc:cxnChg>
        <pc:cxnChg chg="add">
          <ac:chgData name="Valter" userId="S::valter@students.softuni.bg::bc945848-6f3a-4077-a18e-92033833c978" providerId="AD" clId="Web-{ABB5B056-AC4F-34E9-E90A-973B7FD244F8}" dt="2019-06-10T16:48:23.550" v="1427"/>
          <ac:cxnSpMkLst>
            <pc:docMk/>
            <pc:sldMk cId="2296197151" sldId="264"/>
            <ac:cxnSpMk id="19" creationId="{5814CCBE-423E-41B2-A9F3-82679F490EF4}"/>
          </ac:cxnSpMkLst>
        </pc:cxnChg>
      </pc:sldChg>
      <pc:sldChg chg="addSp modSp new mod setBg setClrOvrMap">
        <pc:chgData name="Valter" userId="S::valter@students.softuni.bg::bc945848-6f3a-4077-a18e-92033833c978" providerId="AD" clId="Web-{ABB5B056-AC4F-34E9-E90A-973B7FD244F8}" dt="2019-06-10T16:58:43.872" v="1466"/>
        <pc:sldMkLst>
          <pc:docMk/>
          <pc:sldMk cId="1017100421" sldId="265"/>
        </pc:sldMkLst>
        <pc:spChg chg="mod">
          <ac:chgData name="Valter" userId="S::valter@students.softuni.bg::bc945848-6f3a-4077-a18e-92033833c978" providerId="AD" clId="Web-{ABB5B056-AC4F-34E9-E90A-973B7FD244F8}" dt="2019-06-10T16:58:43.872" v="1466"/>
          <ac:spMkLst>
            <pc:docMk/>
            <pc:sldMk cId="1017100421" sldId="265"/>
            <ac:spMk id="2" creationId="{667889BF-155B-4D93-99AA-4B15198209A5}"/>
          </ac:spMkLst>
        </pc:spChg>
        <pc:spChg chg="mod">
          <ac:chgData name="Valter" userId="S::valter@students.softuni.bg::bc945848-6f3a-4077-a18e-92033833c978" providerId="AD" clId="Web-{ABB5B056-AC4F-34E9-E90A-973B7FD244F8}" dt="2019-06-10T16:58:43.872" v="1466"/>
          <ac:spMkLst>
            <pc:docMk/>
            <pc:sldMk cId="1017100421" sldId="265"/>
            <ac:spMk id="3" creationId="{4AD4E2A3-A663-4197-8A04-4C81E84A7FC9}"/>
          </ac:spMkLst>
        </pc:spChg>
        <pc:spChg chg="add">
          <ac:chgData name="Valter" userId="S::valter@students.softuni.bg::bc945848-6f3a-4077-a18e-92033833c978" providerId="AD" clId="Web-{ABB5B056-AC4F-34E9-E90A-973B7FD244F8}" dt="2019-06-10T16:58:43.872" v="1466"/>
          <ac:spMkLst>
            <pc:docMk/>
            <pc:sldMk cId="1017100421" sldId="265"/>
            <ac:spMk id="11" creationId="{3E1E8E7F-9B02-49A4-99BF-AC7AE66D787A}"/>
          </ac:spMkLst>
        </pc:spChg>
        <pc:picChg chg="add mod ord">
          <ac:chgData name="Valter" userId="S::valter@students.softuni.bg::bc945848-6f3a-4077-a18e-92033833c978" providerId="AD" clId="Web-{ABB5B056-AC4F-34E9-E90A-973B7FD244F8}" dt="2019-06-10T16:58:43.872" v="1466"/>
          <ac:picMkLst>
            <pc:docMk/>
            <pc:sldMk cId="1017100421" sldId="265"/>
            <ac:picMk id="4" creationId="{8B08E72F-3866-4349-83AB-5361EB6FB706}"/>
          </ac:picMkLst>
        </pc:picChg>
        <pc:picChg chg="add mod ord">
          <ac:chgData name="Valter" userId="S::valter@students.softuni.bg::bc945848-6f3a-4077-a18e-92033833c978" providerId="AD" clId="Web-{ABB5B056-AC4F-34E9-E90A-973B7FD244F8}" dt="2019-06-10T16:58:43.872" v="1466"/>
          <ac:picMkLst>
            <pc:docMk/>
            <pc:sldMk cId="1017100421" sldId="265"/>
            <ac:picMk id="6" creationId="{C8C453C8-6AAD-459A-82E9-FC563CBD035F}"/>
          </ac:picMkLst>
        </pc:picChg>
        <pc:cxnChg chg="add">
          <ac:chgData name="Valter" userId="S::valter@students.softuni.bg::bc945848-6f3a-4077-a18e-92033833c978" providerId="AD" clId="Web-{ABB5B056-AC4F-34E9-E90A-973B7FD244F8}" dt="2019-06-10T16:58:43.872" v="1466"/>
          <ac:cxnSpMkLst>
            <pc:docMk/>
            <pc:sldMk cId="1017100421" sldId="265"/>
            <ac:cxnSpMk id="13" creationId="{FBC3B7EE-8632-4756-A078-1B3B0DF3B53E}"/>
          </ac:cxnSpMkLst>
        </pc:cxnChg>
      </pc:sldChg>
      <pc:sldChg chg="addSp modSp new mod setBg">
        <pc:chgData name="Valter" userId="S::valter@students.softuni.bg::bc945848-6f3a-4077-a18e-92033833c978" providerId="AD" clId="Web-{ABB5B056-AC4F-34E9-E90A-973B7FD244F8}" dt="2019-06-10T17:01:10.815" v="1497"/>
        <pc:sldMkLst>
          <pc:docMk/>
          <pc:sldMk cId="2252836811" sldId="266"/>
        </pc:sldMkLst>
        <pc:spChg chg="mod">
          <ac:chgData name="Valter" userId="S::valter@students.softuni.bg::bc945848-6f3a-4077-a18e-92033833c978" providerId="AD" clId="Web-{ABB5B056-AC4F-34E9-E90A-973B7FD244F8}" dt="2019-06-10T17:01:10.815" v="1497"/>
          <ac:spMkLst>
            <pc:docMk/>
            <pc:sldMk cId="2252836811" sldId="266"/>
            <ac:spMk id="2" creationId="{E66B8EA6-283B-4C2B-9F3B-3E031BA67889}"/>
          </ac:spMkLst>
        </pc:spChg>
        <pc:spChg chg="mod">
          <ac:chgData name="Valter" userId="S::valter@students.softuni.bg::bc945848-6f3a-4077-a18e-92033833c978" providerId="AD" clId="Web-{ABB5B056-AC4F-34E9-E90A-973B7FD244F8}" dt="2019-06-10T17:01:10.815" v="1497"/>
          <ac:spMkLst>
            <pc:docMk/>
            <pc:sldMk cId="2252836811" sldId="266"/>
            <ac:spMk id="3" creationId="{0022A8F9-734C-412F-A911-BEEB7E2A088E}"/>
          </ac:spMkLst>
        </pc:spChg>
        <pc:picChg chg="add mod">
          <ac:chgData name="Valter" userId="S::valter@students.softuni.bg::bc945848-6f3a-4077-a18e-92033833c978" providerId="AD" clId="Web-{ABB5B056-AC4F-34E9-E90A-973B7FD244F8}" dt="2019-06-10T17:01:10.815" v="1497"/>
          <ac:picMkLst>
            <pc:docMk/>
            <pc:sldMk cId="2252836811" sldId="266"/>
            <ac:picMk id="4" creationId="{53FE41A1-DEB7-4D0E-8F65-DA83ED42A2BB}"/>
          </ac:picMkLst>
        </pc:picChg>
      </pc:sldChg>
    </pc:docChg>
  </pc:docChgLst>
  <pc:docChgLst>
    <pc:chgData clId="Web-{ABB5B056-AC4F-34E9-E90A-973B7FD244F8}"/>
    <pc:docChg chg="modSld">
      <pc:chgData name="" userId="" providerId="" clId="Web-{ABB5B056-AC4F-34E9-E90A-973B7FD244F8}" dt="2019-06-10T11:48:33.995" v="15" actId="20577"/>
      <pc:docMkLst>
        <pc:docMk/>
      </pc:docMkLst>
      <pc:sldChg chg="modSp">
        <pc:chgData name="" userId="" providerId="" clId="Web-{ABB5B056-AC4F-34E9-E90A-973B7FD244F8}" dt="2019-06-10T11:48:33.995" v="14" actId="20577"/>
        <pc:sldMkLst>
          <pc:docMk/>
          <pc:sldMk cId="690163300" sldId="256"/>
        </pc:sldMkLst>
        <pc:spChg chg="mod">
          <ac:chgData name="" userId="" providerId="" clId="Web-{ABB5B056-AC4F-34E9-E90A-973B7FD244F8}" dt="2019-06-10T11:48:33.995" v="14" actId="20577"/>
          <ac:spMkLst>
            <pc:docMk/>
            <pc:sldMk cId="690163300" sldId="256"/>
            <ac:spMk id="2"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6/10/2019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6/10/2019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6/10/2019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6/10/2019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6/10/2019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6/10/2019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6/10/2019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6/10/2019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6/10/2019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6/10/2019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6/10/2019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6/10/2019</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4.xml"/><Relationship Id="rId1" Type="http://schemas.openxmlformats.org/officeDocument/2006/relationships/video" Target="https://www.youtube.com/embed/C44-DvGotVo?feature=oembed"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por una </a:t>
            </a:r>
            <a:r>
              <a:rPr lang="en-US" dirty="0" err="1"/>
              <a:t>blanca</a:t>
            </a:r>
            <a:r>
              <a:rPr lang="en-US" dirty="0"/>
              <a:t> </a:t>
            </a:r>
            <a:r>
              <a:rPr lang="en-US" dirty="0" err="1"/>
              <a:t>vereda</a:t>
            </a:r>
          </a:p>
        </p:txBody>
      </p:sp>
      <p:sp>
        <p:nvSpPr>
          <p:cNvPr id="3" name="Subtitle 2"/>
          <p:cNvSpPr>
            <a:spLocks noGrp="1"/>
          </p:cNvSpPr>
          <p:nvPr>
            <p:ph type="subTitle" idx="1"/>
          </p:nvPr>
        </p:nvSpPr>
        <p:spPr/>
        <p:txBody>
          <a:bodyPr/>
          <a:lstStyle/>
          <a:p>
            <a:r>
              <a:rPr lang="en-US" dirty="0" err="1"/>
              <a:t>Presentado</a:t>
            </a:r>
            <a:r>
              <a:rPr lang="en-US" dirty="0"/>
              <a:t> po </a:t>
            </a:r>
            <a:r>
              <a:rPr lang="en-US" dirty="0" err="1"/>
              <a:t>Ivailo</a:t>
            </a:r>
            <a:r>
              <a:rPr lang="en-US" dirty="0"/>
              <a:t> y Valentin</a:t>
            </a:r>
          </a:p>
        </p:txBody>
      </p:sp>
    </p:spTree>
    <p:extLst>
      <p:ext uri="{BB962C8B-B14F-4D97-AF65-F5344CB8AC3E}">
        <p14:creationId xmlns:p14="http://schemas.microsoft.com/office/powerpoint/2010/main" val="690163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74FD7-48AA-4BB8-8D87-1C3E0BF4C21F}"/>
              </a:ext>
            </a:extLst>
          </p:cNvPr>
          <p:cNvSpPr>
            <a:spLocks noGrp="1"/>
          </p:cNvSpPr>
          <p:nvPr>
            <p:ph type="title"/>
          </p:nvPr>
        </p:nvSpPr>
        <p:spPr>
          <a:xfrm>
            <a:off x="1167003" y="2525935"/>
            <a:ext cx="9720072" cy="1499616"/>
          </a:xfrm>
        </p:spPr>
        <p:txBody>
          <a:bodyPr/>
          <a:lstStyle/>
          <a:p>
            <a:r>
              <a:rPr lang="bg-BG" dirty="0" err="1">
                <a:latin typeface="Calibri"/>
                <a:cs typeface="Calibri"/>
              </a:rPr>
              <a:t>Gracias</a:t>
            </a:r>
            <a:r>
              <a:rPr lang="bg-BG" dirty="0">
                <a:latin typeface="Calibri"/>
                <a:cs typeface="Calibri"/>
              </a:rPr>
              <a:t> </a:t>
            </a:r>
            <a:r>
              <a:rPr lang="bg-BG" dirty="0" err="1">
                <a:latin typeface="Calibri"/>
                <a:cs typeface="Calibri"/>
              </a:rPr>
              <a:t>por</a:t>
            </a:r>
            <a:r>
              <a:rPr lang="bg-BG" dirty="0">
                <a:latin typeface="Calibri"/>
                <a:cs typeface="Calibri"/>
              </a:rPr>
              <a:t> </a:t>
            </a:r>
            <a:r>
              <a:rPr lang="bg-BG" dirty="0" err="1">
                <a:latin typeface="Calibri"/>
                <a:cs typeface="Calibri"/>
              </a:rPr>
              <a:t>la</a:t>
            </a:r>
            <a:r>
              <a:rPr lang="bg-BG" dirty="0">
                <a:latin typeface="Calibri"/>
                <a:cs typeface="Calibri"/>
              </a:rPr>
              <a:t> </a:t>
            </a:r>
            <a:r>
              <a:rPr lang="bg-BG" dirty="0" err="1">
                <a:latin typeface="Calibri"/>
                <a:cs typeface="Calibri"/>
              </a:rPr>
              <a:t>atencion</a:t>
            </a:r>
            <a:endParaRPr lang="bg-BG" dirty="0" err="1"/>
          </a:p>
        </p:txBody>
      </p:sp>
    </p:spTree>
    <p:extLst>
      <p:ext uri="{BB962C8B-B14F-4D97-AF65-F5344CB8AC3E}">
        <p14:creationId xmlns:p14="http://schemas.microsoft.com/office/powerpoint/2010/main" val="2886984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109556B-EAE9-4435-B409-0519F2CBDB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52267" cy="6858000"/>
          </a:xfrm>
          <a:prstGeom prst="rect">
            <a:avLst/>
          </a:prstGeom>
          <a:solidFill>
            <a:srgbClr val="797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F5F73C6F-6CAC-4A8A-94F8-4EC121849CB9}"/>
              </a:ext>
            </a:extLst>
          </p:cNvPr>
          <p:cNvSpPr>
            <a:spLocks noGrp="1"/>
          </p:cNvSpPr>
          <p:nvPr>
            <p:ph type="title"/>
          </p:nvPr>
        </p:nvSpPr>
        <p:spPr>
          <a:xfrm>
            <a:off x="1024128" y="585216"/>
            <a:ext cx="6007027" cy="1499616"/>
          </a:xfrm>
        </p:spPr>
        <p:txBody>
          <a:bodyPr>
            <a:normAutofit/>
          </a:bodyPr>
          <a:lstStyle/>
          <a:p>
            <a:r>
              <a:rPr lang="bg-BG">
                <a:solidFill>
                  <a:srgbClr val="FFFFFF"/>
                </a:solidFill>
                <a:latin typeface="Calibri"/>
                <a:cs typeface="Calibri"/>
              </a:rPr>
              <a:t>Descripción</a:t>
            </a:r>
            <a:endParaRPr lang="bg-BG">
              <a:solidFill>
                <a:srgbClr val="FFFFFF"/>
              </a:solidFill>
            </a:endParaRPr>
          </a:p>
        </p:txBody>
      </p:sp>
      <p:cxnSp>
        <p:nvCxnSpPr>
          <p:cNvPr id="13" name="Straight Connector 12">
            <a:extLst>
              <a:ext uri="{FF2B5EF4-FFF2-40B4-BE49-F238E27FC236}">
                <a16:creationId xmlns:a16="http://schemas.microsoft.com/office/drawing/2014/main" id="{5814CCBE-423E-41B2-A9F3-82679F490E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333F996-5523-47B3-8A3D-20374BDA8EA2}"/>
              </a:ext>
            </a:extLst>
          </p:cNvPr>
          <p:cNvSpPr>
            <a:spLocks noGrp="1"/>
          </p:cNvSpPr>
          <p:nvPr>
            <p:ph idx="1"/>
          </p:nvPr>
        </p:nvSpPr>
        <p:spPr>
          <a:xfrm>
            <a:off x="1024128" y="2286000"/>
            <a:ext cx="6007027" cy="4023360"/>
          </a:xfrm>
        </p:spPr>
        <p:txBody>
          <a:bodyPr vert="horz" lIns="45720" tIns="45720" rIns="45720" bIns="45720" rtlCol="0">
            <a:normAutofit/>
          </a:bodyPr>
          <a:lstStyle/>
          <a:p>
            <a:r>
              <a:rPr lang="bg-BG">
                <a:solidFill>
                  <a:srgbClr val="FFFFFF"/>
                </a:solidFill>
                <a:latin typeface="Calibri"/>
                <a:cs typeface="Calibri"/>
              </a:rPr>
              <a:t>El objetivo del este proyecto de eTwining es intruducir los alumnos de varias escuelas en paises europeos a la literatura del principio del siglo XX y mas concretamente - Antoni Machado. </a:t>
            </a:r>
          </a:p>
          <a:p>
            <a:endParaRPr lang="bg-BG">
              <a:solidFill>
                <a:srgbClr val="FFFFFF"/>
              </a:solidFill>
              <a:latin typeface="Calibri"/>
              <a:cs typeface="Calibri"/>
            </a:endParaRPr>
          </a:p>
        </p:txBody>
      </p:sp>
      <p:pic>
        <p:nvPicPr>
          <p:cNvPr id="6" name="Picture 6">
            <a:extLst>
              <a:ext uri="{FF2B5EF4-FFF2-40B4-BE49-F238E27FC236}">
                <a16:creationId xmlns:a16="http://schemas.microsoft.com/office/drawing/2014/main" id="{233AE5FF-FAC7-4145-8B71-A72CCD828029}"/>
              </a:ext>
            </a:extLst>
          </p:cNvPr>
          <p:cNvPicPr>
            <a:picLocks noChangeAspect="1"/>
          </p:cNvPicPr>
          <p:nvPr/>
        </p:nvPicPr>
        <p:blipFill rotWithShape="1">
          <a:blip r:embed="rId2"/>
          <a:srcRect l="14544" r="9685" b="2"/>
          <a:stretch/>
        </p:blipFill>
        <p:spPr>
          <a:xfrm>
            <a:off x="7552266" y="10"/>
            <a:ext cx="4639734" cy="3428990"/>
          </a:xfrm>
          <a:prstGeom prst="rect">
            <a:avLst/>
          </a:prstGeom>
        </p:spPr>
      </p:pic>
      <p:pic>
        <p:nvPicPr>
          <p:cNvPr id="4" name="Picture 4" descr="Картина, която съдържа мъж, лице, сграда, стара&#10;&#10;Описание, генерирано с много висока достоверност">
            <a:extLst>
              <a:ext uri="{FF2B5EF4-FFF2-40B4-BE49-F238E27FC236}">
                <a16:creationId xmlns:a16="http://schemas.microsoft.com/office/drawing/2014/main" id="{2B6A76C0-934D-4903-AF89-33C358304F29}"/>
              </a:ext>
            </a:extLst>
          </p:cNvPr>
          <p:cNvPicPr>
            <a:picLocks noChangeAspect="1"/>
          </p:cNvPicPr>
          <p:nvPr/>
        </p:nvPicPr>
        <p:blipFill rotWithShape="1">
          <a:blip r:embed="rId3"/>
          <a:srcRect t="14181" r="1" b="26931"/>
          <a:stretch/>
        </p:blipFill>
        <p:spPr>
          <a:xfrm>
            <a:off x="7552266" y="3429000"/>
            <a:ext cx="4639734" cy="3429000"/>
          </a:xfrm>
          <a:prstGeom prst="rect">
            <a:avLst/>
          </a:prstGeom>
        </p:spPr>
      </p:pic>
    </p:spTree>
    <p:extLst>
      <p:ext uri="{BB962C8B-B14F-4D97-AF65-F5344CB8AC3E}">
        <p14:creationId xmlns:p14="http://schemas.microsoft.com/office/powerpoint/2010/main" val="262749379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B8EA6-283B-4C2B-9F3B-3E031BA67889}"/>
              </a:ext>
            </a:extLst>
          </p:cNvPr>
          <p:cNvSpPr>
            <a:spLocks noGrp="1"/>
          </p:cNvSpPr>
          <p:nvPr>
            <p:ph type="title"/>
          </p:nvPr>
        </p:nvSpPr>
        <p:spPr>
          <a:xfrm>
            <a:off x="1024129" y="585216"/>
            <a:ext cx="4431792" cy="1499616"/>
          </a:xfrm>
        </p:spPr>
        <p:txBody>
          <a:bodyPr>
            <a:normAutofit/>
          </a:bodyPr>
          <a:lstStyle/>
          <a:p>
            <a:r>
              <a:rPr lang="bg-BG">
                <a:latin typeface="Calibri"/>
                <a:cs typeface="Calibri"/>
              </a:rPr>
              <a:t>Antonio machado</a:t>
            </a:r>
            <a:endParaRPr lang="bg-BG"/>
          </a:p>
        </p:txBody>
      </p:sp>
      <p:sp>
        <p:nvSpPr>
          <p:cNvPr id="3" name="Content Placeholder 2">
            <a:extLst>
              <a:ext uri="{FF2B5EF4-FFF2-40B4-BE49-F238E27FC236}">
                <a16:creationId xmlns:a16="http://schemas.microsoft.com/office/drawing/2014/main" id="{0022A8F9-734C-412F-A911-BEEB7E2A088E}"/>
              </a:ext>
            </a:extLst>
          </p:cNvPr>
          <p:cNvSpPr>
            <a:spLocks noGrp="1"/>
          </p:cNvSpPr>
          <p:nvPr>
            <p:ph idx="1"/>
          </p:nvPr>
        </p:nvSpPr>
        <p:spPr>
          <a:xfrm>
            <a:off x="1024128" y="2286000"/>
            <a:ext cx="4429615" cy="3931920"/>
          </a:xfrm>
        </p:spPr>
        <p:txBody>
          <a:bodyPr vert="horz" lIns="45720" tIns="45720" rIns="45720" bIns="45720" rtlCol="0">
            <a:normAutofit/>
          </a:bodyPr>
          <a:lstStyle/>
          <a:p>
            <a:r>
              <a:rPr lang="es-ES">
                <a:ea typeface="+mn-lt"/>
                <a:cs typeface="+mn-lt"/>
              </a:rPr>
              <a:t>Antonio Machado Ruiz fue un poeta español, el más joven representante de la generación del 98. Su obra inicial, de corte modernista, evolucionó hacia un intimismo simbolista con rasgos románticos. Fue uno de los alumnos distinguidos de la Institución Libre de Enseñanza .</a:t>
            </a:r>
            <a:endParaRPr lang="bg-BG"/>
          </a:p>
        </p:txBody>
      </p:sp>
      <p:pic>
        <p:nvPicPr>
          <p:cNvPr id="4" name="Picture 4" descr="Картина, която съдържа лице, мъж, закрито, седящ&#10;&#10;Описание, генерирано с много висока достоверност">
            <a:extLst>
              <a:ext uri="{FF2B5EF4-FFF2-40B4-BE49-F238E27FC236}">
                <a16:creationId xmlns:a16="http://schemas.microsoft.com/office/drawing/2014/main" id="{53FE41A1-DEB7-4D0E-8F65-DA83ED42A2BB}"/>
              </a:ext>
            </a:extLst>
          </p:cNvPr>
          <p:cNvPicPr>
            <a:picLocks noChangeAspect="1"/>
          </p:cNvPicPr>
          <p:nvPr/>
        </p:nvPicPr>
        <p:blipFill>
          <a:blip r:embed="rId2"/>
          <a:stretch>
            <a:fillRect/>
          </a:stretch>
        </p:blipFill>
        <p:spPr>
          <a:xfrm>
            <a:off x="6655895" y="640080"/>
            <a:ext cx="4336130" cy="5577840"/>
          </a:xfrm>
          <a:prstGeom prst="rect">
            <a:avLst/>
          </a:prstGeom>
        </p:spPr>
      </p:pic>
    </p:spTree>
    <p:extLst>
      <p:ext uri="{BB962C8B-B14F-4D97-AF65-F5344CB8AC3E}">
        <p14:creationId xmlns:p14="http://schemas.microsoft.com/office/powerpoint/2010/main" val="2252836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1111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E1E8E7F-9B02-49A4-99BF-AC7AE66D7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11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a:extLst>
              <a:ext uri="{FF2B5EF4-FFF2-40B4-BE49-F238E27FC236}">
                <a16:creationId xmlns:a16="http://schemas.microsoft.com/office/drawing/2014/main" id="{C8C453C8-6AAD-459A-82E9-FC563CBD035F}"/>
              </a:ext>
            </a:extLst>
          </p:cNvPr>
          <p:cNvPicPr>
            <a:picLocks noChangeAspect="1"/>
          </p:cNvPicPr>
          <p:nvPr/>
        </p:nvPicPr>
        <p:blipFill rotWithShape="1">
          <a:blip r:embed="rId2">
            <a:alphaModFix amt="25000"/>
          </a:blip>
          <a:srcRect l="5606" r="5800" b="-2"/>
          <a:stretch/>
        </p:blipFill>
        <p:spPr>
          <a:xfrm>
            <a:off x="20" y="10"/>
            <a:ext cx="6095975" cy="6857990"/>
          </a:xfrm>
          <a:prstGeom prst="rect">
            <a:avLst/>
          </a:prstGeom>
        </p:spPr>
      </p:pic>
      <p:pic>
        <p:nvPicPr>
          <p:cNvPr id="4" name="Picture 4">
            <a:extLst>
              <a:ext uri="{FF2B5EF4-FFF2-40B4-BE49-F238E27FC236}">
                <a16:creationId xmlns:a16="http://schemas.microsoft.com/office/drawing/2014/main" id="{8B08E72F-3866-4349-83AB-5361EB6FB706}"/>
              </a:ext>
            </a:extLst>
          </p:cNvPr>
          <p:cNvPicPr>
            <a:picLocks noChangeAspect="1"/>
          </p:cNvPicPr>
          <p:nvPr/>
        </p:nvPicPr>
        <p:blipFill rotWithShape="1">
          <a:blip r:embed="rId3">
            <a:alphaModFix amt="25000"/>
          </a:blip>
          <a:srcRect t="6915" r="-1" b="12212"/>
          <a:stretch/>
        </p:blipFill>
        <p:spPr>
          <a:xfrm>
            <a:off x="6095995" y="10"/>
            <a:ext cx="6096005" cy="6857990"/>
          </a:xfrm>
          <a:prstGeom prst="rect">
            <a:avLst/>
          </a:prstGeom>
        </p:spPr>
      </p:pic>
      <p:sp>
        <p:nvSpPr>
          <p:cNvPr id="2" name="Title 1">
            <a:extLst>
              <a:ext uri="{FF2B5EF4-FFF2-40B4-BE49-F238E27FC236}">
                <a16:creationId xmlns:a16="http://schemas.microsoft.com/office/drawing/2014/main" id="{667889BF-155B-4D93-99AA-4B15198209A5}"/>
              </a:ext>
            </a:extLst>
          </p:cNvPr>
          <p:cNvSpPr>
            <a:spLocks noGrp="1"/>
          </p:cNvSpPr>
          <p:nvPr>
            <p:ph type="title"/>
          </p:nvPr>
        </p:nvSpPr>
        <p:spPr>
          <a:xfrm>
            <a:off x="1024128" y="585216"/>
            <a:ext cx="9720072" cy="1499616"/>
          </a:xfrm>
        </p:spPr>
        <p:txBody>
          <a:bodyPr>
            <a:normAutofit/>
          </a:bodyPr>
          <a:lstStyle/>
          <a:p>
            <a:r>
              <a:rPr lang="en-US">
                <a:solidFill>
                  <a:srgbClr val="FFFFFF"/>
                </a:solidFill>
                <a:ea typeface="+mj-lt"/>
                <a:cs typeface="+mj-lt"/>
              </a:rPr>
              <a:t>Obras de Antonio Machado</a:t>
            </a:r>
            <a:endParaRPr lang="bg-BG">
              <a:solidFill>
                <a:srgbClr val="FFFFFF"/>
              </a:solidFill>
            </a:endParaRPr>
          </a:p>
        </p:txBody>
      </p:sp>
      <p:cxnSp>
        <p:nvCxnSpPr>
          <p:cNvPr id="13" name="Straight Connector 12">
            <a:extLst>
              <a:ext uri="{FF2B5EF4-FFF2-40B4-BE49-F238E27FC236}">
                <a16:creationId xmlns:a16="http://schemas.microsoft.com/office/drawing/2014/main" id="{FBC3B7EE-8632-4756-A078-1B3B0DF3B5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AD4E2A3-A663-4197-8A04-4C81E84A7FC9}"/>
              </a:ext>
            </a:extLst>
          </p:cNvPr>
          <p:cNvSpPr>
            <a:spLocks noGrp="1"/>
          </p:cNvSpPr>
          <p:nvPr>
            <p:ph idx="1"/>
          </p:nvPr>
        </p:nvSpPr>
        <p:spPr>
          <a:xfrm>
            <a:off x="1024128" y="2286000"/>
            <a:ext cx="9720073" cy="4023360"/>
          </a:xfrm>
        </p:spPr>
        <p:txBody>
          <a:bodyPr vert="horz" lIns="45720" tIns="45720" rIns="45720" bIns="45720" rtlCol="0">
            <a:normAutofit/>
          </a:bodyPr>
          <a:lstStyle/>
          <a:p>
            <a:r>
              <a:rPr lang="es-ES">
                <a:solidFill>
                  <a:srgbClr val="FFFFFF"/>
                </a:solidFill>
                <a:ea typeface="+mn-lt"/>
                <a:cs typeface="+mn-lt"/>
              </a:rPr>
              <a:t>Machado publica en 1903 su obra “Soledades” y acaba ampliándola en 1907 bajo la denominación “Soledades, galerías y otros poemas”, obra de carácter más intimo y sobrio en el que los aspectos sonoros son reemplazados por otros que demuestran sencillez, fruto de la reflexión y del paso del tiempo entre “Soledades” y su ampliación</a:t>
            </a:r>
            <a:endParaRPr lang="bg-BG">
              <a:solidFill>
                <a:srgbClr val="FFFFFF"/>
              </a:solidFill>
            </a:endParaRPr>
          </a:p>
        </p:txBody>
      </p:sp>
    </p:spTree>
    <p:extLst>
      <p:ext uri="{BB962C8B-B14F-4D97-AF65-F5344CB8AC3E}">
        <p14:creationId xmlns:p14="http://schemas.microsoft.com/office/powerpoint/2010/main" val="101710042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FA84F-71F9-4E23-BD47-62D16B85B33C}"/>
              </a:ext>
            </a:extLst>
          </p:cNvPr>
          <p:cNvSpPr>
            <a:spLocks noGrp="1"/>
          </p:cNvSpPr>
          <p:nvPr>
            <p:ph type="title"/>
          </p:nvPr>
        </p:nvSpPr>
        <p:spPr/>
        <p:txBody>
          <a:bodyPr/>
          <a:lstStyle/>
          <a:p>
            <a:r>
              <a:rPr lang="bg-BG" dirty="0" err="1">
                <a:latin typeface="Calibri"/>
                <a:cs typeface="Calibri"/>
              </a:rPr>
              <a:t>ACtividades</a:t>
            </a:r>
          </a:p>
        </p:txBody>
      </p:sp>
      <p:sp>
        <p:nvSpPr>
          <p:cNvPr id="3" name="Content Placeholder 2">
            <a:extLst>
              <a:ext uri="{FF2B5EF4-FFF2-40B4-BE49-F238E27FC236}">
                <a16:creationId xmlns:a16="http://schemas.microsoft.com/office/drawing/2014/main" id="{C9DF2D3F-85E3-446A-A7D0-6BF3A8309918}"/>
              </a:ext>
            </a:extLst>
          </p:cNvPr>
          <p:cNvSpPr>
            <a:spLocks noGrp="1"/>
          </p:cNvSpPr>
          <p:nvPr>
            <p:ph idx="1"/>
          </p:nvPr>
        </p:nvSpPr>
        <p:spPr/>
        <p:txBody>
          <a:bodyPr vert="horz" lIns="45720" tIns="45720" rIns="45720" bIns="45720" rtlCol="0" anchor="t">
            <a:normAutofit/>
          </a:bodyPr>
          <a:lstStyle/>
          <a:p>
            <a:r>
              <a:rPr lang="bg-BG">
                <a:latin typeface="Calibri"/>
                <a:cs typeface="Calibri"/>
              </a:rPr>
              <a:t>Los actividades del proyecto se dividen en tres grupos:</a:t>
            </a:r>
            <a:endParaRPr lang="en-US">
              <a:ea typeface="+mn-lt"/>
              <a:cs typeface="+mn-lt"/>
            </a:endParaRPr>
          </a:p>
          <a:p>
            <a:pPr marL="457200" indent="-457200">
              <a:buAutoNum type="arabicPeriod"/>
            </a:pPr>
            <a:r>
              <a:rPr lang="bg-BG">
                <a:latin typeface="Calibri"/>
                <a:cs typeface="Calibri"/>
              </a:rPr>
              <a:t>La biografía del poeta y los lugares en que vivia (nosotros hemos escrito sobre la vida de Machado en Paris).</a:t>
            </a:r>
            <a:endParaRPr lang="en-US">
              <a:ea typeface="+mn-lt"/>
              <a:cs typeface="+mn-lt"/>
            </a:endParaRPr>
          </a:p>
          <a:p>
            <a:pPr marL="457200" indent="-457200">
              <a:buAutoNum type="arabicPeriod"/>
            </a:pPr>
            <a:r>
              <a:rPr lang="bg-BG">
                <a:latin typeface="Calibri"/>
                <a:cs typeface="Calibri"/>
              </a:rPr>
              <a:t>La cultura de la epoca. Trabajos literarios y culturales.</a:t>
            </a:r>
            <a:endParaRPr lang="en-US">
              <a:ea typeface="+mn-lt"/>
              <a:cs typeface="+mn-lt"/>
            </a:endParaRPr>
          </a:p>
          <a:p>
            <a:pPr marL="457200" indent="-457200">
              <a:buAutoNum type="arabicPeriod"/>
            </a:pPr>
            <a:r>
              <a:rPr lang="bg-BG">
                <a:latin typeface="Calibri"/>
                <a:cs typeface="Calibri"/>
              </a:rPr>
              <a:t>Taller de escritura y escucha.</a:t>
            </a:r>
            <a:endParaRPr lang="bg-BG"/>
          </a:p>
        </p:txBody>
      </p:sp>
    </p:spTree>
    <p:extLst>
      <p:ext uri="{BB962C8B-B14F-4D97-AF65-F5344CB8AC3E}">
        <p14:creationId xmlns:p14="http://schemas.microsoft.com/office/powerpoint/2010/main" val="3865702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Картина, която съдържа сграда, открито, стара, снимка&#10;&#10;Описание, генерирано с много висока достоверност">
            <a:extLst>
              <a:ext uri="{FF2B5EF4-FFF2-40B4-BE49-F238E27FC236}">
                <a16:creationId xmlns:a16="http://schemas.microsoft.com/office/drawing/2014/main" id="{4155CF04-42A7-4E8C-99A8-9E8D23DD5741}"/>
              </a:ext>
            </a:extLst>
          </p:cNvPr>
          <p:cNvPicPr>
            <a:picLocks noChangeAspect="1"/>
          </p:cNvPicPr>
          <p:nvPr/>
        </p:nvPicPr>
        <p:blipFill rotWithShape="1">
          <a:blip r:embed="rId2">
            <a:alphaModFix amt="25000"/>
          </a:blip>
          <a:srcRect t="7651" b="8080"/>
          <a:stretch/>
        </p:blipFill>
        <p:spPr>
          <a:xfrm>
            <a:off x="20" y="10"/>
            <a:ext cx="12191980" cy="6857990"/>
          </a:xfrm>
          <a:prstGeom prst="rect">
            <a:avLst/>
          </a:prstGeom>
        </p:spPr>
      </p:pic>
      <p:sp>
        <p:nvSpPr>
          <p:cNvPr id="2" name="Title 1">
            <a:extLst>
              <a:ext uri="{FF2B5EF4-FFF2-40B4-BE49-F238E27FC236}">
                <a16:creationId xmlns:a16="http://schemas.microsoft.com/office/drawing/2014/main" id="{AF9BA3B1-E1F5-4A3B-8DA5-A8A4439A4BBA}"/>
              </a:ext>
            </a:extLst>
          </p:cNvPr>
          <p:cNvSpPr>
            <a:spLocks noGrp="1"/>
          </p:cNvSpPr>
          <p:nvPr>
            <p:ph type="title"/>
          </p:nvPr>
        </p:nvSpPr>
        <p:spPr>
          <a:xfrm>
            <a:off x="1024128" y="585216"/>
            <a:ext cx="9720072" cy="1499616"/>
          </a:xfrm>
        </p:spPr>
        <p:txBody>
          <a:bodyPr>
            <a:normAutofit/>
          </a:bodyPr>
          <a:lstStyle/>
          <a:p>
            <a:r>
              <a:rPr lang="bg-BG">
                <a:solidFill>
                  <a:srgbClr val="FFFFFF"/>
                </a:solidFill>
                <a:latin typeface="Calibri"/>
                <a:cs typeface="Calibri"/>
              </a:rPr>
              <a:t>La vida de machado en paris</a:t>
            </a:r>
          </a:p>
        </p:txBody>
      </p:sp>
      <p:cxnSp>
        <p:nvCxnSpPr>
          <p:cNvPr id="9" name="Straight Connector 8">
            <a:extLst>
              <a:ext uri="{FF2B5EF4-FFF2-40B4-BE49-F238E27FC236}">
                <a16:creationId xmlns:a16="http://schemas.microsoft.com/office/drawing/2014/main" id="{FBC3B7EE-8632-4756-A078-1B3B0DF3B5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531ACDB-905F-4C8E-BD60-68B8EB4F8ECB}"/>
              </a:ext>
            </a:extLst>
          </p:cNvPr>
          <p:cNvSpPr>
            <a:spLocks noGrp="1"/>
          </p:cNvSpPr>
          <p:nvPr>
            <p:ph idx="1"/>
          </p:nvPr>
        </p:nvSpPr>
        <p:spPr>
          <a:xfrm>
            <a:off x="1024128" y="2286000"/>
            <a:ext cx="9720073" cy="4023360"/>
          </a:xfrm>
        </p:spPr>
        <p:txBody>
          <a:bodyPr vert="horz" lIns="45720" tIns="45720" rIns="45720" bIns="45720" rtlCol="0" anchor="t">
            <a:normAutofit/>
          </a:bodyPr>
          <a:lstStyle/>
          <a:p>
            <a:r>
              <a:rPr lang="es">
                <a:solidFill>
                  <a:srgbClr val="FFFFFF"/>
                </a:solidFill>
              </a:rPr>
              <a:t>La relación de Antonio Machado con París fue, igual que algunas aventuras amorosas- breve pero intensa. Da relevantes consecuencias tanto para su obras literarias como para su vida privada.</a:t>
            </a:r>
            <a:endParaRPr lang="bg-BG">
              <a:solidFill>
                <a:srgbClr val="FFFFFF"/>
              </a:solidFill>
              <a:cs typeface="Calibri" panose="020F0502020204030204" pitchFamily="34" charset="0"/>
            </a:endParaRPr>
          </a:p>
          <a:p>
            <a:endParaRPr lang="es" dirty="0">
              <a:solidFill>
                <a:srgbClr val="FFFFFF"/>
              </a:solidFill>
              <a:latin typeface="Tw Cen MT"/>
              <a:cs typeface="Calibri"/>
            </a:endParaRPr>
          </a:p>
          <a:p>
            <a:r>
              <a:rPr lang="es"/>
              <a:t>En 1911,Machado viaja con su esposa Leonor Izquierdo, pero el año siguiente ella cae enferma de tuberculosis y poco después muere</a:t>
            </a:r>
            <a:endParaRPr lang="es" dirty="0"/>
          </a:p>
          <a:p>
            <a:endParaRPr lang="es" dirty="0">
              <a:solidFill>
                <a:srgbClr val="FFFFFF"/>
              </a:solidFill>
              <a:latin typeface="Tw Cen MT"/>
              <a:cs typeface="Calibri"/>
            </a:endParaRPr>
          </a:p>
          <a:p>
            <a:pPr marL="264795" lvl="1"/>
            <a:endParaRPr lang="bg-BG">
              <a:solidFill>
                <a:srgbClr val="FFFFFF"/>
              </a:solidFill>
              <a:latin typeface="Calibri"/>
              <a:cs typeface="Calibri"/>
            </a:endParaRPr>
          </a:p>
        </p:txBody>
      </p:sp>
    </p:spTree>
    <p:extLst>
      <p:ext uri="{BB962C8B-B14F-4D97-AF65-F5344CB8AC3E}">
        <p14:creationId xmlns:p14="http://schemas.microsoft.com/office/powerpoint/2010/main" val="1016680578"/>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ED5E2-9DFA-4975-B6AB-9C6CF1D35869}"/>
              </a:ext>
            </a:extLst>
          </p:cNvPr>
          <p:cNvSpPr>
            <a:spLocks noGrp="1"/>
          </p:cNvSpPr>
          <p:nvPr>
            <p:ph type="title"/>
          </p:nvPr>
        </p:nvSpPr>
        <p:spPr/>
        <p:txBody>
          <a:bodyPr/>
          <a:lstStyle/>
          <a:p>
            <a:r>
              <a:rPr lang="bg-BG">
                <a:latin typeface="Calibri"/>
                <a:cs typeface="Calibri"/>
              </a:rPr>
              <a:t>Videopema de consejos</a:t>
            </a:r>
            <a:endParaRPr lang="bg-BG"/>
          </a:p>
        </p:txBody>
      </p:sp>
      <p:pic>
        <p:nvPicPr>
          <p:cNvPr id="13" name="Picture 13">
            <a:hlinkClick r:id="" action="ppaction://media"/>
            <a:extLst>
              <a:ext uri="{FF2B5EF4-FFF2-40B4-BE49-F238E27FC236}">
                <a16:creationId xmlns:a16="http://schemas.microsoft.com/office/drawing/2014/main" id="{6B3BCB2C-3414-4B43-970D-0CEDCAFB3F6F}"/>
              </a:ext>
            </a:extLst>
          </p:cNvPr>
          <p:cNvPicPr>
            <a:picLocks noGrp="1" noRot="1" noChangeAspect="1"/>
          </p:cNvPicPr>
          <p:nvPr>
            <p:ph sz="half" idx="1"/>
            <a:videoFile r:link="rId1"/>
          </p:nvPr>
        </p:nvPicPr>
        <p:blipFill>
          <a:blip r:embed="rId3"/>
          <a:stretch>
            <a:fillRect/>
          </a:stretch>
        </p:blipFill>
        <p:spPr>
          <a:xfrm>
            <a:off x="3032125" y="2582862"/>
            <a:ext cx="4572000" cy="3429000"/>
          </a:xfrm>
          <a:prstGeom prst="rect">
            <a:avLst/>
          </a:prstGeom>
        </p:spPr>
      </p:pic>
      <p:sp>
        <p:nvSpPr>
          <p:cNvPr id="4" name="Content Placeholder 3">
            <a:extLst>
              <a:ext uri="{FF2B5EF4-FFF2-40B4-BE49-F238E27FC236}">
                <a16:creationId xmlns:a16="http://schemas.microsoft.com/office/drawing/2014/main" id="{A2C4DBDD-A9C4-4B42-BCF0-89993C965B43}"/>
              </a:ext>
            </a:extLst>
          </p:cNvPr>
          <p:cNvSpPr>
            <a:spLocks noGrp="1"/>
          </p:cNvSpPr>
          <p:nvPr>
            <p:ph sz="half" idx="2"/>
          </p:nvPr>
        </p:nvSpPr>
        <p:spPr/>
        <p:txBody>
          <a:bodyPr/>
          <a:lstStyle/>
          <a:p>
            <a:endParaRPr lang="bg-BG"/>
          </a:p>
        </p:txBody>
      </p:sp>
    </p:spTree>
    <p:extLst>
      <p:ext uri="{BB962C8B-B14F-4D97-AF65-F5344CB8AC3E}">
        <p14:creationId xmlns:p14="http://schemas.microsoft.com/office/powerpoint/2010/main" val="1419876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4" descr="Картина, която съдържа екранна снимка&#10;&#10;Описание, генерирано с много висока достоверност">
            <a:extLst>
              <a:ext uri="{FF2B5EF4-FFF2-40B4-BE49-F238E27FC236}">
                <a16:creationId xmlns:a16="http://schemas.microsoft.com/office/drawing/2014/main" id="{793DE5C8-6A6A-4E02-AAB2-E7E2E8A559AA}"/>
              </a:ext>
            </a:extLst>
          </p:cNvPr>
          <p:cNvPicPr>
            <a:picLocks noChangeAspect="1"/>
          </p:cNvPicPr>
          <p:nvPr/>
        </p:nvPicPr>
        <p:blipFill rotWithShape="1">
          <a:blip r:embed="rId2">
            <a:alphaModFix amt="25000"/>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004673B1-BB76-4F0B-A177-8F466FF1B5A4}"/>
              </a:ext>
            </a:extLst>
          </p:cNvPr>
          <p:cNvSpPr>
            <a:spLocks noGrp="1"/>
          </p:cNvSpPr>
          <p:nvPr>
            <p:ph type="title"/>
          </p:nvPr>
        </p:nvSpPr>
        <p:spPr>
          <a:xfrm>
            <a:off x="1024128" y="585216"/>
            <a:ext cx="9720072" cy="1499616"/>
          </a:xfrm>
        </p:spPr>
        <p:txBody>
          <a:bodyPr>
            <a:normAutofit/>
          </a:bodyPr>
          <a:lstStyle/>
          <a:p>
            <a:r>
              <a:rPr lang="bg-BG">
                <a:solidFill>
                  <a:srgbClr val="FFFFFF"/>
                </a:solidFill>
                <a:latin typeface="Calibri"/>
                <a:cs typeface="Calibri"/>
              </a:rPr>
              <a:t>El amor está en el aire</a:t>
            </a:r>
            <a:endParaRPr lang="bg-BG">
              <a:solidFill>
                <a:srgbClr val="FFFFFF"/>
              </a:solidFill>
            </a:endParaRPr>
          </a:p>
        </p:txBody>
      </p:sp>
      <p:cxnSp>
        <p:nvCxnSpPr>
          <p:cNvPr id="15" name="Straight Connector 11">
            <a:extLst>
              <a:ext uri="{FF2B5EF4-FFF2-40B4-BE49-F238E27FC236}">
                <a16:creationId xmlns:a16="http://schemas.microsoft.com/office/drawing/2014/main" id="{FBC3B7EE-8632-4756-A078-1B3B0DF3B5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16" name="Content Placeholder 8">
            <a:extLst>
              <a:ext uri="{FF2B5EF4-FFF2-40B4-BE49-F238E27FC236}">
                <a16:creationId xmlns:a16="http://schemas.microsoft.com/office/drawing/2014/main" id="{1ED908CC-019A-4A3A-A084-16B9F4003C5A}"/>
              </a:ext>
            </a:extLst>
          </p:cNvPr>
          <p:cNvSpPr>
            <a:spLocks noGrp="1"/>
          </p:cNvSpPr>
          <p:nvPr>
            <p:ph idx="1"/>
          </p:nvPr>
        </p:nvSpPr>
        <p:spPr>
          <a:xfrm>
            <a:off x="1024128" y="2286000"/>
            <a:ext cx="9720073" cy="4023360"/>
          </a:xfrm>
        </p:spPr>
        <p:txBody>
          <a:bodyPr vert="horz" lIns="45720" tIns="45720" rIns="45720" bIns="45720" rtlCol="0" anchor="t">
            <a:normAutofit/>
          </a:bodyPr>
          <a:lstStyle/>
          <a:p>
            <a:r>
              <a:rPr lang="en-US" sz="3200">
                <a:ea typeface="+mn-lt"/>
                <a:cs typeface="+mn-lt"/>
              </a:rPr>
              <a:t>Con motivo del día de los enamorados escribiamos historias amorosas con 5 palabras.</a:t>
            </a:r>
          </a:p>
          <a:p>
            <a:endParaRPr lang="en-US" sz="3200" dirty="0">
              <a:solidFill>
                <a:srgbClr val="FFFFFF"/>
              </a:solidFill>
            </a:endParaRPr>
          </a:p>
          <a:p>
            <a:r>
              <a:rPr lang="en-US" sz="3200">
                <a:solidFill>
                  <a:srgbClr val="FFFFFF"/>
                </a:solidFill>
              </a:rPr>
              <a:t>La historia de Ivo- </a:t>
            </a:r>
            <a:r>
              <a:rPr lang="en-US" sz="3200">
                <a:ea typeface="+mn-lt"/>
                <a:cs typeface="+mn-lt"/>
              </a:rPr>
              <a:t>'Gracias por tu amor tierno.'</a:t>
            </a:r>
            <a:endParaRPr lang="en-US" sz="3200" dirty="0">
              <a:ea typeface="+mn-lt"/>
              <a:cs typeface="+mn-lt"/>
            </a:endParaRPr>
          </a:p>
          <a:p>
            <a:pPr marL="0" indent="0">
              <a:buNone/>
            </a:pPr>
            <a:endParaRPr lang="en-US" sz="3200" dirty="0">
              <a:solidFill>
                <a:srgbClr val="FFFFFF"/>
              </a:solidFill>
            </a:endParaRPr>
          </a:p>
          <a:p>
            <a:pPr marL="0" indent="0">
              <a:buNone/>
            </a:pPr>
            <a:r>
              <a:rPr lang="en-US" sz="3200">
                <a:solidFill>
                  <a:srgbClr val="FFFFFF"/>
                </a:solidFill>
              </a:rPr>
              <a:t>La historia de Valentin- "</a:t>
            </a:r>
            <a:r>
              <a:rPr lang="en-US" sz="3200">
                <a:ea typeface="+mn-lt"/>
                <a:cs typeface="+mn-lt"/>
              </a:rPr>
              <a:t>Amar es la única vida."</a:t>
            </a:r>
            <a:endParaRPr lang="en-US" sz="3200" dirty="0">
              <a:solidFill>
                <a:srgbClr val="FFFFFF"/>
              </a:solidFill>
            </a:endParaRPr>
          </a:p>
        </p:txBody>
      </p:sp>
    </p:spTree>
    <p:extLst>
      <p:ext uri="{BB962C8B-B14F-4D97-AF65-F5344CB8AC3E}">
        <p14:creationId xmlns:p14="http://schemas.microsoft.com/office/powerpoint/2010/main" val="970061920"/>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62E82-4781-4FD7-AED4-5879F2636779}"/>
              </a:ext>
            </a:extLst>
          </p:cNvPr>
          <p:cNvSpPr>
            <a:spLocks noGrp="1"/>
          </p:cNvSpPr>
          <p:nvPr>
            <p:ph type="title"/>
          </p:nvPr>
        </p:nvSpPr>
        <p:spPr/>
        <p:txBody>
          <a:bodyPr/>
          <a:lstStyle/>
          <a:p>
            <a:endParaRPr lang="bg-BG"/>
          </a:p>
        </p:txBody>
      </p:sp>
      <p:sp>
        <p:nvSpPr>
          <p:cNvPr id="3" name="Content Placeholder 2">
            <a:extLst>
              <a:ext uri="{FF2B5EF4-FFF2-40B4-BE49-F238E27FC236}">
                <a16:creationId xmlns:a16="http://schemas.microsoft.com/office/drawing/2014/main" id="{413AF3AF-D5B8-4C69-AD49-E6D1E4C71B85}"/>
              </a:ext>
            </a:extLst>
          </p:cNvPr>
          <p:cNvSpPr>
            <a:spLocks noGrp="1"/>
          </p:cNvSpPr>
          <p:nvPr>
            <p:ph idx="1"/>
          </p:nvPr>
        </p:nvSpPr>
        <p:spPr/>
        <p:txBody>
          <a:bodyPr/>
          <a:lstStyle/>
          <a:p>
            <a:endParaRPr lang="bg-BG"/>
          </a:p>
        </p:txBody>
      </p:sp>
    </p:spTree>
    <p:extLst>
      <p:ext uri="{BB962C8B-B14F-4D97-AF65-F5344CB8AC3E}">
        <p14:creationId xmlns:p14="http://schemas.microsoft.com/office/powerpoint/2010/main" val="1272067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0</TotalTime>
  <Words>0</Words>
  <Application>Microsoft Office PowerPoint</Application>
  <PresentationFormat>Widescreen</PresentationFormat>
  <Paragraphs>0</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Integral</vt:lpstr>
      <vt:lpstr>por una blanca vereda</vt:lpstr>
      <vt:lpstr>Descripción</vt:lpstr>
      <vt:lpstr>Antonio machado</vt:lpstr>
      <vt:lpstr>Obras de Antonio Machado</vt:lpstr>
      <vt:lpstr>ACtividades</vt:lpstr>
      <vt:lpstr>La vida de machado en paris</vt:lpstr>
      <vt:lpstr>Videopema de consejos</vt:lpstr>
      <vt:lpstr>El amor está en el aire</vt:lpstr>
      <vt:lpstr>PowerPoint Presentation</vt:lpstr>
      <vt:lpstr>Gracias por la atencion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238</cp:revision>
  <dcterms:created xsi:type="dcterms:W3CDTF">2014-09-12T02:18:28Z</dcterms:created>
  <dcterms:modified xsi:type="dcterms:W3CDTF">2019-06-10T17:01:11Z</dcterms:modified>
</cp:coreProperties>
</file>