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0" autoAdjust="0"/>
    <p:restoredTop sz="94660"/>
  </p:normalViewPr>
  <p:slideViewPr>
    <p:cSldViewPr>
      <p:cViewPr varScale="1">
        <p:scale>
          <a:sx n="69" d="100"/>
          <a:sy n="69" d="100"/>
        </p:scale>
        <p:origin x="7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2869EF45-5B39-41DE-A3F8-3A5AA44695F8}" type="datetimeFigureOut">
              <a:rPr lang="bg-BG" smtClean="0"/>
              <a:t>6.2.2019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207669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2869EF45-5B39-41DE-A3F8-3A5AA44695F8}" type="datetimeFigureOut">
              <a:rPr lang="bg-BG" smtClean="0"/>
              <a:t>6.2.2019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384867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2869EF45-5B39-41DE-A3F8-3A5AA44695F8}" type="datetimeFigureOut">
              <a:rPr lang="bg-BG" smtClean="0"/>
              <a:t>6.2.2019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369262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2869EF45-5B39-41DE-A3F8-3A5AA44695F8}" type="datetimeFigureOut">
              <a:rPr lang="bg-BG" smtClean="0"/>
              <a:t>6.2.2019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187891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9EF45-5B39-41DE-A3F8-3A5AA44695F8}" type="datetimeFigureOut">
              <a:rPr lang="bg-BG" smtClean="0"/>
              <a:t>6.2.2019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346538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2869EF45-5B39-41DE-A3F8-3A5AA44695F8}" type="datetimeFigureOut">
              <a:rPr lang="bg-BG" smtClean="0"/>
              <a:t>6.2.2019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386914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2869EF45-5B39-41DE-A3F8-3A5AA44695F8}" type="datetimeFigureOut">
              <a:rPr lang="bg-BG" smtClean="0"/>
              <a:t>6.2.2019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172156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2869EF45-5B39-41DE-A3F8-3A5AA44695F8}" type="datetimeFigureOut">
              <a:rPr lang="bg-BG" smtClean="0"/>
              <a:t>6.2.2019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318806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9EF45-5B39-41DE-A3F8-3A5AA44695F8}" type="datetimeFigureOut">
              <a:rPr lang="bg-BG" smtClean="0"/>
              <a:t>6.2.2019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279896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9EF45-5B39-41DE-A3F8-3A5AA44695F8}" type="datetimeFigureOut">
              <a:rPr lang="bg-BG" smtClean="0"/>
              <a:t>6.2.2019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72199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9EF45-5B39-41DE-A3F8-3A5AA44695F8}" type="datetimeFigureOut">
              <a:rPr lang="bg-BG" smtClean="0"/>
              <a:t>6.2.2019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ACDC21-06A9-4B24-BC8E-B2AD44E0F8A0}" type="slidenum">
              <a:rPr lang="bg-BG" smtClean="0"/>
              <a:t>‹#›</a:t>
            </a:fld>
            <a:endParaRPr lang="bg-BG"/>
          </a:p>
        </p:txBody>
      </p:sp>
    </p:spTree>
    <p:extLst>
      <p:ext uri="{BB962C8B-B14F-4D97-AF65-F5344CB8AC3E}">
        <p14:creationId xmlns:p14="http://schemas.microsoft.com/office/powerpoint/2010/main" val="126225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9EF45-5B39-41DE-A3F8-3A5AA44695F8}" type="datetimeFigureOut">
              <a:rPr lang="bg-BG" smtClean="0"/>
              <a:t>6.2.2019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CDC21-06A9-4B24-BC8E-B2AD44E0F8A0}" type="slidenum">
              <a:rPr lang="bg-BG" smtClean="0"/>
              <a:t>‹#›</a:t>
            </a:fld>
            <a:endParaRPr lang="bg-BG"/>
          </a:p>
        </p:txBody>
      </p:sp>
    </p:spTree>
    <p:extLst>
      <p:ext uri="{BB962C8B-B14F-4D97-AF65-F5344CB8AC3E}">
        <p14:creationId xmlns:p14="http://schemas.microsoft.com/office/powerpoint/2010/main" val="187410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0" y="26318"/>
            <a:ext cx="4288110" cy="683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87824" y="260648"/>
            <a:ext cx="7772400" cy="1470025"/>
          </a:xfrm>
        </p:spPr>
        <p:txBody>
          <a:bodyPr/>
          <a:lstStyle/>
          <a:p>
            <a:endParaRPr lang="bg-BG" dirty="0"/>
          </a:p>
        </p:txBody>
      </p:sp>
      <p:sp>
        <p:nvSpPr>
          <p:cNvPr id="3" name="Subtitle 2"/>
          <p:cNvSpPr>
            <a:spLocks noGrp="1"/>
          </p:cNvSpPr>
          <p:nvPr>
            <p:ph type="subTitle" idx="1"/>
          </p:nvPr>
        </p:nvSpPr>
        <p:spPr>
          <a:xfrm>
            <a:off x="4788024" y="2132856"/>
            <a:ext cx="3816424" cy="4320480"/>
          </a:xfrm>
        </p:spPr>
        <p:txBody>
          <a:bodyPr>
            <a:normAutofit/>
          </a:bodyPr>
          <a:lstStyle/>
          <a:p>
            <a:endParaRPr lang="en-US" b="1" dirty="0" smtClean="0">
              <a:solidFill>
                <a:srgbClr val="FF0000"/>
              </a:solidFill>
            </a:endParaRPr>
          </a:p>
          <a:p>
            <a:endParaRPr lang="en-US" b="1" dirty="0">
              <a:solidFill>
                <a:srgbClr val="FF0000"/>
              </a:solidFill>
            </a:endParaRPr>
          </a:p>
          <a:p>
            <a:r>
              <a:rPr lang="en-US" b="1" dirty="0" smtClean="0">
                <a:solidFill>
                  <a:srgbClr val="FF0000"/>
                </a:solidFill>
              </a:rPr>
              <a:t>OBJETOS MACHADIANOS EN COLLIOURE </a:t>
            </a:r>
            <a:endParaRPr lang="en-US" b="1" dirty="0">
              <a:solidFill>
                <a:srgbClr val="FF0000"/>
              </a:solidFill>
            </a:endParaRPr>
          </a:p>
          <a:p>
            <a:endParaRPr lang="bg-BG" b="1" dirty="0">
              <a:solidFill>
                <a:schemeClr val="tx1"/>
              </a:solidFill>
            </a:endParaRPr>
          </a:p>
        </p:txBody>
      </p:sp>
    </p:spTree>
    <p:extLst>
      <p:ext uri="{BB962C8B-B14F-4D97-AF65-F5344CB8AC3E}">
        <p14:creationId xmlns:p14="http://schemas.microsoft.com/office/powerpoint/2010/main" val="334204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5184576" cy="813997"/>
          </a:xfrm>
        </p:spPr>
        <p:txBody>
          <a:bodyPr>
            <a:normAutofit/>
          </a:bodyPr>
          <a:lstStyle/>
          <a:p>
            <a:pPr algn="ctr"/>
            <a:r>
              <a:rPr lang="es-ES_tradnl" sz="3200" dirty="0"/>
              <a:t>Hotel </a:t>
            </a:r>
            <a:r>
              <a:rPr lang="es-ES_tradnl" sz="3200" dirty="0" err="1"/>
              <a:t>Bougnol</a:t>
            </a:r>
            <a:r>
              <a:rPr lang="es-ES_tradnl" sz="3200" dirty="0"/>
              <a:t> Quintana</a:t>
            </a:r>
            <a:endParaRPr lang="bg-BG" sz="3200" dirty="0"/>
          </a:p>
        </p:txBody>
      </p:sp>
      <p:sp>
        <p:nvSpPr>
          <p:cNvPr id="4" name="Text Placeholder 3"/>
          <p:cNvSpPr>
            <a:spLocks noGrp="1"/>
          </p:cNvSpPr>
          <p:nvPr>
            <p:ph type="body" sz="half" idx="2"/>
          </p:nvPr>
        </p:nvSpPr>
        <p:spPr>
          <a:xfrm>
            <a:off x="971600" y="1052736"/>
            <a:ext cx="3960440" cy="5400600"/>
          </a:xfrm>
        </p:spPr>
        <p:txBody>
          <a:bodyPr>
            <a:normAutofit/>
          </a:bodyPr>
          <a:lstStyle/>
          <a:p>
            <a:r>
              <a:rPr lang="es-ES_tradnl" sz="2400" dirty="0" smtClean="0"/>
              <a:t>El pequeño pueblo francés de </a:t>
            </a:r>
            <a:r>
              <a:rPr lang="es-ES_tradnl" sz="2400" dirty="0" err="1" smtClean="0"/>
              <a:t>Collioure</a:t>
            </a:r>
            <a:r>
              <a:rPr lang="es-ES_tradnl" sz="2400" dirty="0" smtClean="0"/>
              <a:t>, situado a escasos kilómetros de la frontera con España, fue el escenario de los últimos días de vida del poeta. En su penosa huida hacia el exilio acompañado por su familia, Machado llega a la frontera francesa el 27 de enero de 1939, formando parte del grupo de cientos de miles de españoles que ese día soportan un frío y lluvia intensos para salir del país.</a:t>
            </a:r>
            <a:endParaRPr lang="bg-BG" sz="1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0263" y="-27384"/>
            <a:ext cx="3499651"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933056"/>
            <a:ext cx="72008" cy="1584176"/>
          </a:xfrm>
        </p:spPr>
        <p:txBody>
          <a:bodyPr/>
          <a:lstStyle/>
          <a:p>
            <a:endParaRPr lang="bg-BG" dirty="0"/>
          </a:p>
        </p:txBody>
      </p:sp>
      <p:sp>
        <p:nvSpPr>
          <p:cNvPr id="3" name="Text Placeholder 2"/>
          <p:cNvSpPr>
            <a:spLocks noGrp="1"/>
          </p:cNvSpPr>
          <p:nvPr>
            <p:ph type="body" idx="1"/>
          </p:nvPr>
        </p:nvSpPr>
        <p:spPr>
          <a:xfrm>
            <a:off x="1043608" y="908720"/>
            <a:ext cx="7128791" cy="4608513"/>
          </a:xfrm>
        </p:spPr>
        <p:txBody>
          <a:bodyPr>
            <a:noAutofit/>
          </a:bodyPr>
          <a:lstStyle/>
          <a:p>
            <a:r>
              <a:rPr lang="es-ES_tradnl" sz="2400" dirty="0" smtClean="0">
                <a:solidFill>
                  <a:schemeClr val="tx1"/>
                </a:solidFill>
              </a:rPr>
              <a:t>Machado y su madre, cansados y enfermos, llegarán a </a:t>
            </a:r>
            <a:r>
              <a:rPr lang="es-ES_tradnl" sz="2400" dirty="0" err="1" smtClean="0">
                <a:solidFill>
                  <a:schemeClr val="tx1"/>
                </a:solidFill>
              </a:rPr>
              <a:t>Collioure</a:t>
            </a:r>
            <a:r>
              <a:rPr lang="es-ES_tradnl" sz="2400" dirty="0" smtClean="0">
                <a:solidFill>
                  <a:schemeClr val="tx1"/>
                </a:solidFill>
              </a:rPr>
              <a:t> dos días después. Les acompañan José y su mujer. Todos ellos se instalan en la pensión </a:t>
            </a:r>
            <a:r>
              <a:rPr lang="es-ES_tradnl" sz="2400" dirty="0" err="1" smtClean="0">
                <a:solidFill>
                  <a:schemeClr val="tx1"/>
                </a:solidFill>
              </a:rPr>
              <a:t>Bougnol</a:t>
            </a:r>
            <a:r>
              <a:rPr lang="es-ES_tradnl" sz="2400" dirty="0" smtClean="0">
                <a:solidFill>
                  <a:schemeClr val="tx1"/>
                </a:solidFill>
              </a:rPr>
              <a:t>-Quintana, un edificio de fachada rosa que hoy en día sigue tal y como lo conocieron los Machado. </a:t>
            </a:r>
            <a:r>
              <a:rPr lang="es-ES_tradnl" sz="2400" dirty="0">
                <a:solidFill>
                  <a:schemeClr val="tx1"/>
                </a:solidFill>
              </a:rPr>
              <a:t>Aquí se hospedó la familia Machado a su llegada a </a:t>
            </a:r>
            <a:r>
              <a:rPr lang="es-ES_tradnl" sz="2400" dirty="0" err="1">
                <a:solidFill>
                  <a:schemeClr val="tx1"/>
                </a:solidFill>
              </a:rPr>
              <a:t>Collioure</a:t>
            </a:r>
            <a:r>
              <a:rPr lang="es-ES_tradnl" sz="2400" dirty="0">
                <a:solidFill>
                  <a:schemeClr val="tx1"/>
                </a:solidFill>
              </a:rPr>
              <a:t> el 28 de enero de 1939. En el segundo piso de este hotel al que se accede por una escalera exterior, la señora Quintana les proporcionó dos habitaciones: una para José y su mujer y otra para Don Antonio y su madre.</a:t>
            </a:r>
            <a:endParaRPr lang="bg-BG" sz="2400" dirty="0">
              <a:solidFill>
                <a:schemeClr val="tx1"/>
              </a:solidFill>
            </a:endParaRPr>
          </a:p>
          <a:p>
            <a:r>
              <a:rPr lang="es-ES_tradnl" sz="2400" dirty="0">
                <a:solidFill>
                  <a:schemeClr val="tx1"/>
                </a:solidFill>
              </a:rPr>
              <a:t>Desde 1946, una placa de mármol recordando al poeta permanece en la fachada del hotel</a:t>
            </a:r>
            <a:r>
              <a:rPr lang="es-ES_tradnl" sz="2400" dirty="0" smtClean="0">
                <a:solidFill>
                  <a:schemeClr val="tx1"/>
                </a:solidFill>
              </a:rPr>
              <a:t>.</a:t>
            </a:r>
            <a:endParaRPr lang="bg-BG" sz="2400" dirty="0">
              <a:solidFill>
                <a:schemeClr val="tx1"/>
              </a:solidFill>
            </a:endParaRPr>
          </a:p>
        </p:txBody>
      </p:sp>
    </p:spTree>
    <p:extLst>
      <p:ext uri="{BB962C8B-B14F-4D97-AF65-F5344CB8AC3E}">
        <p14:creationId xmlns:p14="http://schemas.microsoft.com/office/powerpoint/2010/main" val="22414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19108"/>
            <a:ext cx="3008313" cy="1162050"/>
          </a:xfrm>
        </p:spPr>
        <p:txBody>
          <a:bodyPr>
            <a:normAutofit/>
          </a:bodyPr>
          <a:lstStyle/>
          <a:p>
            <a:r>
              <a:rPr lang="es-ES_tradnl" dirty="0"/>
              <a:t>Cementerio de </a:t>
            </a:r>
            <a:r>
              <a:rPr lang="es-ES_tradnl" dirty="0" err="1"/>
              <a:t>Collioure</a:t>
            </a:r>
            <a:r>
              <a:rPr lang="es-ES_tradnl" dirty="0"/>
              <a:t> (Tumba de Antonio Machado</a:t>
            </a:r>
            <a:r>
              <a:rPr lang="es-ES_tradnl" dirty="0" smtClean="0"/>
              <a:t>)</a:t>
            </a:r>
            <a:endParaRPr lang="bg-BG" dirty="0"/>
          </a:p>
        </p:txBody>
      </p:sp>
      <p:sp>
        <p:nvSpPr>
          <p:cNvPr id="4" name="Text Placeholder 3"/>
          <p:cNvSpPr>
            <a:spLocks noGrp="1"/>
          </p:cNvSpPr>
          <p:nvPr>
            <p:ph type="body" sz="half" idx="2"/>
          </p:nvPr>
        </p:nvSpPr>
        <p:spPr>
          <a:xfrm>
            <a:off x="5652120" y="1268760"/>
            <a:ext cx="3008313" cy="4691063"/>
          </a:xfrm>
        </p:spPr>
        <p:txBody>
          <a:bodyPr>
            <a:noAutofit/>
          </a:bodyPr>
          <a:lstStyle/>
          <a:p>
            <a:r>
              <a:rPr lang="es-ES_tradnl" sz="1800" dirty="0"/>
              <a:t>Desde el hotel </a:t>
            </a:r>
            <a:r>
              <a:rPr lang="es-ES_tradnl" sz="1800" dirty="0" err="1"/>
              <a:t>Bougnol</a:t>
            </a:r>
            <a:r>
              <a:rPr lang="es-ES_tradnl" sz="1800" dirty="0"/>
              <a:t> Quintana, por la actual calle Antonio Machado (en aquel entonces Rue de la Parre), a escasos 300 metros, se sitúa el cementerio de </a:t>
            </a:r>
            <a:r>
              <a:rPr lang="es-ES_tradnl" sz="1800" dirty="0" err="1"/>
              <a:t>Collioure</a:t>
            </a:r>
            <a:r>
              <a:rPr lang="es-ES_tradnl" sz="1800" dirty="0"/>
              <a:t>, donde descansan los restos del poeta y de su madre en una tumba muy sencilla situada nada más entrar al recinto. No puede pasar desapercibida. Sea cual sea la hora del día, siempre hay alguien delante de ella. Está repleta de flores y recuerdos y el buzón colocado por la Fundación en su cabecera rebosa de poemas y cartas de todo tipo.</a:t>
            </a:r>
            <a:endParaRPr lang="bg-BG" sz="1800" dirty="0"/>
          </a:p>
          <a:p>
            <a:r>
              <a:rPr lang="es-ES_tradnl" sz="1800" dirty="0"/>
              <a:t> </a:t>
            </a:r>
            <a:endParaRPr lang="bg-BG" sz="1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543609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67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a:t>Iglesia Nuestra Señora de los Ángeles</a:t>
            </a:r>
            <a:r>
              <a:rPr lang="bg-BG" dirty="0"/>
              <a:t/>
            </a:r>
            <a:br>
              <a:rPr lang="bg-BG" dirty="0"/>
            </a:br>
            <a:r>
              <a:rPr lang="es-ES_tradnl" dirty="0"/>
              <a:t> </a:t>
            </a:r>
            <a:endParaRPr lang="bg-BG" dirty="0"/>
          </a:p>
        </p:txBody>
      </p:sp>
      <p:sp>
        <p:nvSpPr>
          <p:cNvPr id="4" name="Text Placeholder 3"/>
          <p:cNvSpPr>
            <a:spLocks noGrp="1"/>
          </p:cNvSpPr>
          <p:nvPr>
            <p:ph type="body" sz="half" idx="2"/>
          </p:nvPr>
        </p:nvSpPr>
        <p:spPr/>
        <p:txBody>
          <a:bodyPr>
            <a:normAutofit fontScale="92500" lnSpcReduction="20000"/>
          </a:bodyPr>
          <a:lstStyle/>
          <a:p>
            <a:r>
              <a:rPr lang="es-ES" sz="2000" dirty="0" smtClean="0"/>
              <a:t>Cuando Antonio Machado llegó a </a:t>
            </a:r>
            <a:r>
              <a:rPr lang="es-ES" sz="2000" dirty="0" err="1" smtClean="0"/>
              <a:t>Collioure</a:t>
            </a:r>
            <a:r>
              <a:rPr lang="es-ES" sz="2000" dirty="0" smtClean="0"/>
              <a:t> ya había llegado y seguía llegando una multitud de personas que como él huían de España. Hacía frío. Llovía. Iban a la deriva. Nada que ver con el pueblo turístico que se conoce hoy.</a:t>
            </a:r>
          </a:p>
          <a:p>
            <a:r>
              <a:rPr lang="es-ES" sz="2000" dirty="0" smtClean="0"/>
              <a:t>Al fondo de la calle principal se divisaba la iglesia del pueblo y a mano derecha del castillo. La iglesia ostentaba en su frontón el lema de la república francesa “Liberté, </a:t>
            </a:r>
            <a:r>
              <a:rPr lang="es-ES" sz="2000" dirty="0" err="1" smtClean="0"/>
              <a:t>Égalité</a:t>
            </a:r>
            <a:r>
              <a:rPr lang="es-ES" sz="2000" dirty="0" smtClean="0"/>
              <a:t>, </a:t>
            </a:r>
            <a:r>
              <a:rPr lang="es-ES" sz="2000" dirty="0" err="1" smtClean="0"/>
              <a:t>Fraternité</a:t>
            </a:r>
            <a:r>
              <a:rPr lang="es-ES" sz="2000" dirty="0" smtClean="0"/>
              <a:t>” que tanto hubieran querido ver cumplir estos exiliados.</a:t>
            </a:r>
          </a:p>
          <a:p>
            <a:endParaRPr lang="bg-BG"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1268760"/>
            <a:ext cx="58681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76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a:t>Château</a:t>
            </a:r>
            <a:r>
              <a:rPr lang="es-ES_tradnl" dirty="0"/>
              <a:t> Royal de </a:t>
            </a:r>
            <a:r>
              <a:rPr lang="es-ES_tradnl" dirty="0" err="1"/>
              <a:t>Collioure</a:t>
            </a:r>
            <a:endParaRPr lang="bg-BG" dirty="0"/>
          </a:p>
        </p:txBody>
      </p:sp>
      <p:sp>
        <p:nvSpPr>
          <p:cNvPr id="4" name="Text Placeholder 3"/>
          <p:cNvSpPr>
            <a:spLocks noGrp="1"/>
          </p:cNvSpPr>
          <p:nvPr>
            <p:ph type="body" sz="half" idx="2"/>
          </p:nvPr>
        </p:nvSpPr>
        <p:spPr/>
        <p:txBody>
          <a:bodyPr>
            <a:normAutofit lnSpcReduction="10000"/>
          </a:bodyPr>
          <a:lstStyle/>
          <a:p>
            <a:r>
              <a:rPr lang="es-ES_tradnl" sz="2400" dirty="0"/>
              <a:t>El castillo albergaba a republicanos españoles considerados peligrosos y que vivían allí en condiciones todavía más infrahumanas que las de aquellos que por allí pasaban a la deriva después de haberlo perdido todo.</a:t>
            </a:r>
            <a:endParaRPr lang="bg-BG" sz="2400" dirty="0"/>
          </a:p>
          <a:p>
            <a:r>
              <a:rPr lang="es-ES_tradnl" sz="2400" dirty="0"/>
              <a:t> </a:t>
            </a:r>
            <a:endParaRPr lang="bg-BG" sz="2400" dirty="0"/>
          </a:p>
          <a:p>
            <a:endParaRPr lang="bg-BG"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3" y="1487255"/>
            <a:ext cx="5740446" cy="374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11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348880"/>
            <a:ext cx="7772400" cy="1470025"/>
          </a:xfrm>
        </p:spPr>
        <p:txBody>
          <a:bodyPr>
            <a:normAutofit fontScale="90000"/>
          </a:bodyPr>
          <a:lstStyle/>
          <a:p>
            <a:r>
              <a:rPr lang="es-ES_tradnl" dirty="0" smtClean="0"/>
              <a:t>Esperamos que os haya gustado nuestro paseo virtual por la vida de Antonio Machado en </a:t>
            </a:r>
            <a:r>
              <a:rPr lang="es-ES_tradnl" dirty="0" err="1" smtClean="0"/>
              <a:t>Collioure</a:t>
            </a:r>
            <a:r>
              <a:rPr lang="es-ES_tradnl" dirty="0" smtClean="0"/>
              <a:t>. ¡Saludos a todos!</a:t>
            </a:r>
            <a:r>
              <a:rPr lang="bg-BG" dirty="0" smtClean="0"/>
              <a:t/>
            </a:r>
            <a:br>
              <a:rPr lang="bg-BG" dirty="0" smtClean="0"/>
            </a:br>
            <a:endParaRPr lang="bg-BG" dirty="0"/>
          </a:p>
        </p:txBody>
      </p:sp>
      <p:sp>
        <p:nvSpPr>
          <p:cNvPr id="3" name="Subtitle 2"/>
          <p:cNvSpPr>
            <a:spLocks noGrp="1"/>
          </p:cNvSpPr>
          <p:nvPr>
            <p:ph type="subTitle" idx="1"/>
          </p:nvPr>
        </p:nvSpPr>
        <p:spPr/>
        <p:txBody>
          <a:bodyPr/>
          <a:lstStyle/>
          <a:p>
            <a:r>
              <a:rPr lang="es-ES" dirty="0" smtClean="0"/>
              <a:t>Maya</a:t>
            </a:r>
            <a:r>
              <a:rPr lang="es-ES" dirty="0"/>
              <a:t>, </a:t>
            </a:r>
            <a:r>
              <a:rPr lang="es-ES" dirty="0" err="1"/>
              <a:t>Nikola</a:t>
            </a:r>
            <a:r>
              <a:rPr lang="es-ES" dirty="0"/>
              <a:t>, </a:t>
            </a:r>
            <a:r>
              <a:rPr lang="es-ES" dirty="0" err="1"/>
              <a:t>Yoana</a:t>
            </a:r>
            <a:r>
              <a:rPr lang="es-ES" dirty="0"/>
              <a:t> y </a:t>
            </a:r>
            <a:r>
              <a:rPr lang="es-ES" dirty="0" smtClean="0"/>
              <a:t>Vivian</a:t>
            </a:r>
          </a:p>
          <a:p>
            <a:r>
              <a:rPr lang="es-ES" dirty="0" smtClean="0"/>
              <a:t>164 IBB M. de Cervantes</a:t>
            </a:r>
            <a:endParaRPr lang="bg-BG" dirty="0"/>
          </a:p>
        </p:txBody>
      </p:sp>
    </p:spTree>
    <p:extLst>
      <p:ext uri="{BB962C8B-B14F-4D97-AF65-F5344CB8AC3E}">
        <p14:creationId xmlns:p14="http://schemas.microsoft.com/office/powerpoint/2010/main" val="407951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489</Words>
  <Application>Microsoft Office PowerPoint</Application>
  <PresentationFormat>On-screen Show (4:3)</PresentationFormat>
  <Paragraphs>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Hotel Bougnol Quintana</vt:lpstr>
      <vt:lpstr>PowerPoint Presentation</vt:lpstr>
      <vt:lpstr>Cementerio de Collioure (Tumba de Antonio Machado)</vt:lpstr>
      <vt:lpstr>Iglesia Nuestra Señora de los Ángeles  </vt:lpstr>
      <vt:lpstr>Château Royal de Collioure</vt:lpstr>
      <vt:lpstr>Esperamos que os haya gustado nuestro paseo virtual por la vida de Antonio Machado en Collioure. ¡Saludos a todos!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Hola!</dc:title>
  <dc:creator>1</dc:creator>
  <cp:lastModifiedBy>Teacher</cp:lastModifiedBy>
  <cp:revision>4</cp:revision>
  <dcterms:created xsi:type="dcterms:W3CDTF">2019-02-03T20:33:29Z</dcterms:created>
  <dcterms:modified xsi:type="dcterms:W3CDTF">2019-02-06T08:37:48Z</dcterms:modified>
</cp:coreProperties>
</file>