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CDCDB-02DC-4EA7-8B13-CDE0FCD8416E}" type="datetimeFigureOut">
              <a:rPr lang="pl-PL" smtClean="0"/>
              <a:t>30.12.2020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666C-A1DB-44C4-9D2D-EB1B2DE6AF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01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5666C-A1DB-44C4-9D2D-EB1B2DE6AFD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6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5666C-A1DB-44C4-9D2D-EB1B2DE6AFD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59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5598-4730-442C-94F1-3C8E3BAFC6B1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6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1946-798A-4697-B273-E78B145133C7}" type="datetime1">
              <a:rPr lang="pl-PL" smtClean="0"/>
              <a:t>30.12.2020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7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B13-E05A-4113-B425-BA4CDF5ACF24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25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24E0-6771-4535-90FF-03890F9C1716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7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5EFA-0B17-4309-82F7-F7BD5413BC6D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81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2EA6-69DE-4222-99D2-086D16A8D618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40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539D-4D35-4D9A-853E-858782D744F9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90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C192-C46A-474B-8252-4CBCF7DA06AC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980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D285-383A-4C3F-94B5-D7BC8B9E1809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44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6240-7C84-43DE-A827-1852B2BB0BDD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8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CE43-0809-406B-94A7-CDD2967DC763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EF38-5220-44AC-8DEC-8A9A50038640}" type="datetime1">
              <a:rPr lang="pl-PL" smtClean="0"/>
              <a:t>30.12.2020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9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5D0-29B2-4AEA-A3F8-46E8E42E7C58}" type="datetime1">
              <a:rPr lang="pl-PL" smtClean="0"/>
              <a:t>30.12.2020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97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2DD3-BDA1-45E9-9E5C-9D9CDBE8BBCA}" type="datetime1">
              <a:rPr lang="pl-PL" smtClean="0"/>
              <a:t>30.12.2020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05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7672-41C7-42CE-986F-0B83D7382822}" type="datetime1">
              <a:rPr lang="pl-PL" smtClean="0"/>
              <a:t>30.12.2020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7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633C-6C6B-43DE-8C8E-288BA3406400}" type="datetime1">
              <a:rPr lang="pl-PL" smtClean="0"/>
              <a:t>30.12.2020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88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AEDB-573A-4B76-B805-1B331527666B}" type="datetime1">
              <a:rPr lang="pl-PL" smtClean="0"/>
              <a:t>30.12.2020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1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99A26A-EB0E-49C9-8445-840780166064}" type="datetime1">
              <a:rPr lang="pl-PL" smtClean="0"/>
              <a:t>30.12.2020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5F8120-4D28-4723-B1A1-4F1037E929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608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ml.lodz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812" y="1636776"/>
            <a:ext cx="8915399" cy="2262781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Łódź –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nasZE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miasto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693" y="4996835"/>
            <a:ext cx="8915399" cy="1513693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XLVII L.O. w Łodzi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0300" y="1085088"/>
            <a:ext cx="8915399" cy="1182624"/>
          </a:xfrm>
        </p:spPr>
        <p:txBody>
          <a:bodyPr>
            <a:noAutofit/>
          </a:bodyPr>
          <a:lstStyle/>
          <a:p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Plan prezentacji</a:t>
            </a:r>
            <a:b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2304288"/>
            <a:ext cx="8915399" cy="427939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Mapa i Dane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Symbole i władze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Historia i legenda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Ciekawe miejsca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Podsumowanie i źródła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53" y="2267712"/>
            <a:ext cx="2269414" cy="289712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43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140" y="5508834"/>
            <a:ext cx="9144499" cy="1349166"/>
          </a:xfrm>
        </p:spPr>
        <p:txBody>
          <a:bodyPr>
            <a:noAutofit/>
          </a:bodyPr>
          <a:lstStyle/>
          <a:p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Mapa i Dane</a:t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341" y="1232147"/>
            <a:ext cx="4131129" cy="36147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477" y="976115"/>
            <a:ext cx="2019300" cy="2266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141" y="398443"/>
            <a:ext cx="273664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Powierzchnia</a:t>
            </a:r>
            <a:r>
              <a:rPr lang="pl-PL" sz="3200" dirty="0"/>
              <a:t>:</a:t>
            </a:r>
          </a:p>
          <a:p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295 km kw</a:t>
            </a:r>
          </a:p>
          <a:p>
            <a:endParaRPr lang="pl-PL" sz="3200" dirty="0"/>
          </a:p>
          <a:p>
            <a:endParaRPr lang="pl-PL" sz="3200" dirty="0"/>
          </a:p>
          <a:p>
            <a:endParaRPr lang="pl-PL" sz="3200" dirty="0"/>
          </a:p>
          <a:p>
            <a:endParaRPr lang="pl-PL" sz="3200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41" y="1578214"/>
            <a:ext cx="3778451" cy="360406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2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Symbole i władze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33788"/>
            <a:ext cx="8534400" cy="3615267"/>
          </a:xfrm>
        </p:spPr>
        <p:txBody>
          <a:bodyPr>
            <a:normAutofit/>
          </a:bodyPr>
          <a:lstStyle/>
          <a:p>
            <a:r>
              <a:rPr lang="pl-PL" sz="2800" b="1" i="1" dirty="0">
                <a:hlinkClick r:id="rId3" action="ppaction://hlinkfile"/>
              </a:rPr>
              <a:t>uml.lodz.pl</a:t>
            </a:r>
            <a:endParaRPr lang="pl-PL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4212" y="533788"/>
            <a:ext cx="6992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Prezydent Łodzi: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Hanna Zdanowska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28" y="1553180"/>
            <a:ext cx="4214622" cy="283784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4</a:t>
            </a:fld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90CA2AF-6A4F-40B4-974B-1F3B4A9F64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8106" y="1553180"/>
            <a:ext cx="4165600" cy="422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3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014838"/>
            <a:ext cx="8534400" cy="1507067"/>
          </a:xfrm>
        </p:spPr>
        <p:txBody>
          <a:bodyPr>
            <a:normAutofit/>
          </a:bodyPr>
          <a:lstStyle/>
          <a:p>
            <a:pPr marL="285750" indent="-285750"/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Historia i legenda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Historia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XV wiek – początki Łódzi</a:t>
            </a:r>
          </a:p>
          <a:p>
            <a:r>
              <a:rPr lang="pl-PL" sz="3200" dirty="0"/>
              <a:t>XIX – XX wiek – Łódź przemysłowa</a:t>
            </a:r>
          </a:p>
          <a:p>
            <a:r>
              <a:rPr lang="pl-PL" sz="3200" dirty="0"/>
              <a:t>XXI wiek – współczesna Łódź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Legenda o herbie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066" y="1617186"/>
            <a:ext cx="3661797" cy="3796062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04336"/>
            <a:ext cx="4344988" cy="1371600"/>
          </a:xfrm>
        </p:spPr>
        <p:txBody>
          <a:bodyPr>
            <a:noAutofit/>
          </a:bodyPr>
          <a:lstStyle/>
          <a:p>
            <a:pPr marL="285750" indent="-285750"/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Ciekawe miejsca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07" y="429768"/>
            <a:ext cx="3358194" cy="154616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800" dirty="0"/>
              <a:t>Stare Miasto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Pałac Poznańskiego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Manufaktura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Ul. Piotrkowska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800" dirty="0"/>
              <a:t>Dworzec Łódź - Fabryczna</a:t>
            </a:r>
          </a:p>
          <a:p>
            <a:pPr marL="342900" indent="-342900">
              <a:buFont typeface="+mj-lt"/>
              <a:buAutoNum type="arabicPeriod"/>
            </a:pPr>
            <a:endParaRPr lang="pl-PL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18" y="631444"/>
            <a:ext cx="2631948" cy="1754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3" y="2209799"/>
            <a:ext cx="2852928" cy="2139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18" y="2571368"/>
            <a:ext cx="2327084" cy="34593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4" y="4583358"/>
            <a:ext cx="2620336" cy="19637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73599"/>
            <a:ext cx="8534400" cy="1255100"/>
          </a:xfrm>
        </p:spPr>
        <p:txBody>
          <a:bodyPr>
            <a:normAutofit/>
          </a:bodyPr>
          <a:lstStyle/>
          <a:p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ŁóDź – miasto  TUWIMA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864" y="181329"/>
            <a:ext cx="7193541" cy="4492270"/>
          </a:xfrm>
        </p:spPr>
      </p:pic>
      <p:sp>
        <p:nvSpPr>
          <p:cNvPr id="4" name="TextBox 3"/>
          <p:cNvSpPr txBox="1"/>
          <p:nvPr/>
        </p:nvSpPr>
        <p:spPr>
          <a:xfrm>
            <a:off x="684212" y="5928699"/>
            <a:ext cx="4981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źródła: http://www.wikipedia.pl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76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922" y="4504926"/>
            <a:ext cx="8534400" cy="1697400"/>
          </a:xfrm>
        </p:spPr>
        <p:txBody>
          <a:bodyPr>
            <a:normAutofit/>
          </a:bodyPr>
          <a:lstStyle/>
          <a:p>
            <a:r>
              <a:rPr lang="pl-PL" sz="4800" b="1" dirty="0">
                <a:latin typeface="Arial" panose="020B0604020202020204" pitchFamily="34" charset="0"/>
                <a:cs typeface="Arial" panose="020B0604020202020204" pitchFamily="34" charset="0"/>
              </a:rPr>
              <a:t>ZAPRASZAMY DO ŁODZI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164" y="424214"/>
            <a:ext cx="6286447" cy="470876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8120-4D28-4723-B1A1-4F1037E929E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65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224</TotalTime>
  <Words>113</Words>
  <Application>Microsoft Office PowerPoint</Application>
  <PresentationFormat>Panoramiczny</PresentationFormat>
  <Paragraphs>43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Slice</vt:lpstr>
      <vt:lpstr>Łódź – nasZE miasto</vt:lpstr>
      <vt:lpstr>Plan prezentacji </vt:lpstr>
      <vt:lpstr>Mapa i Dane </vt:lpstr>
      <vt:lpstr>Symbole i władze</vt:lpstr>
      <vt:lpstr>Historia i legenda</vt:lpstr>
      <vt:lpstr>Ciekawe miejsca</vt:lpstr>
      <vt:lpstr>ŁóDź – miasto  TUWIMA</vt:lpstr>
      <vt:lpstr>ZAPRASZAMY DO ŁODZI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Łódź – moje miasto</dc:title>
  <dc:creator>Wujcik</dc:creator>
  <cp:lastModifiedBy>Wujcik Malwina</cp:lastModifiedBy>
  <cp:revision>20</cp:revision>
  <dcterms:created xsi:type="dcterms:W3CDTF">2017-03-22T20:18:38Z</dcterms:created>
  <dcterms:modified xsi:type="dcterms:W3CDTF">2020-12-30T12:50:38Z</dcterms:modified>
</cp:coreProperties>
</file>