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8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 flipH="1">
            <a:off x="-3832" y="12038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392"/>
                </a:srgbClr>
              </a:gs>
              <a:gs pos="41000">
                <a:srgbClr val="003171">
                  <a:alpha val="94509"/>
                </a:srgbClr>
              </a:gs>
              <a:gs pos="100000">
                <a:srgbClr val="003171">
                  <a:alpha val="94509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14659" y="659"/>
            <a:ext cx="10500939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5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392"/>
                </a:srgbClr>
              </a:gs>
              <a:gs pos="100000">
                <a:srgbClr val="65A8FF">
                  <a:alpha val="20392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0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392"/>
                </a:srgbClr>
              </a:gs>
              <a:gs pos="100000">
                <a:srgbClr val="65A8FF">
                  <a:alpha val="20392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59"/>
            <a:ext cx="70509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2pPr>
            <a:lvl3pPr marL="0" marR="0" lvl="2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3pPr>
            <a:lvl4pPr marL="0" marR="0" lvl="3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4pPr>
            <a:lvl5pPr marL="0" marR="0" lvl="4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5pPr>
            <a:lvl6pPr marL="0" marR="0" lvl="5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6pPr>
            <a:lvl7pPr marL="0" marR="0" lvl="6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7pPr>
            <a:lvl8pPr marL="0" marR="0" lvl="7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8pPr>
            <a:lvl9pPr marL="0" marR="0" lvl="8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8"/>
            <a:ext cx="7035899" cy="69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3"/>
            <a:ext cx="1723519" cy="5159923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3"/>
            <a:ext cx="3100650" cy="5142724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 rot="10800000">
            <a:off x="8088846" y="-9549"/>
            <a:ext cx="1100666" cy="515304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3"/>
            <a:ext cx="1723519" cy="5159923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3"/>
            <a:ext cx="3100650" cy="5142724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49"/>
            <a:ext cx="1100666" cy="515304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3"/>
            <a:ext cx="1723519" cy="5159923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3"/>
            <a:ext cx="3100650" cy="5142724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333"/>
                </a:srgbClr>
              </a:gs>
              <a:gs pos="41000">
                <a:srgbClr val="003171">
                  <a:alpha val="53333"/>
                </a:srgbClr>
              </a:gs>
              <a:gs pos="100000">
                <a:srgbClr val="003171">
                  <a:alpha val="53333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49"/>
            <a:ext cx="1100666" cy="515304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5" y="3700038"/>
            <a:ext cx="9150268" cy="2325488"/>
            <a:chOff x="-6265" y="4933385"/>
            <a:chExt cx="9150268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7" cy="1574768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372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2" y="1908577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431"/>
                  </a:srgbClr>
                </a:gs>
                <a:gs pos="41000">
                  <a:srgbClr val="003171">
                    <a:alpha val="78431"/>
                  </a:srgbClr>
                </a:gs>
                <a:gs pos="100000">
                  <a:srgbClr val="003171">
                    <a:alpha val="78431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09" cy="1574768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568"/>
                  </a:srgbClr>
                </a:gs>
                <a:gs pos="100000">
                  <a:srgbClr val="003171">
                    <a:alpha val="81568"/>
                  </a:srgbClr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Font typeface="Trebuchet MS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Font typeface="Trebuchet MS"/>
              <a:buNone/>
              <a:defRPr/>
            </a:lvl2pPr>
            <a:lvl3pPr marL="0" marR="0" lvl="2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3pPr>
            <a:lvl4pPr marL="0" marR="0" lvl="3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4pPr>
            <a:lvl5pPr marL="0" marR="0" lvl="4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5pPr>
            <a:lvl6pPr marL="0" marR="0" lvl="5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6pPr>
            <a:lvl7pPr marL="0" marR="0" lvl="6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7pPr>
            <a:lvl8pPr marL="0" marR="0" lvl="7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8pPr>
            <a:lvl9pPr marL="0" marR="0" lvl="8" indent="0"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3pPr>
            <a:lvl4pPr marL="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4pPr>
            <a:lvl5pPr marL="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5pPr>
            <a:lvl6pPr marL="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6pPr>
            <a:lvl7pPr marL="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7pPr>
            <a:lvl8pPr marL="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8pPr>
            <a:lvl9pPr marL="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1158240" y="1242059"/>
            <a:ext cx="70509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school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082050" y="2423141"/>
            <a:ext cx="7035899" cy="12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Nino Cicvidze.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20.05</a:t>
            </a:r>
            <a:r>
              <a:rPr lang="en" sz="24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.2016    </a:t>
            </a:r>
            <a:endParaRPr lang="en" sz="24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Teachers involved in the project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1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  art Teacher Shorena Burduli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1800" b="1" i="1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1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 music Teacher julieta kurtanidze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1800" b="1" i="1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550" y="1692600"/>
            <a:ext cx="4118450" cy="34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8275" y="1741886"/>
            <a:ext cx="4118453" cy="335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32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An English teacher Tamta Chaduneli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25" y="1244250"/>
            <a:ext cx="4232874" cy="389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8225" y="1244250"/>
            <a:ext cx="4847697" cy="38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 Welcome to our cooperation.</a:t>
            </a:r>
          </a:p>
        </p:txBody>
      </p:sp>
      <p:sp>
        <p:nvSpPr>
          <p:cNvPr id="134" name="Shape 134"/>
          <p:cNvSpPr/>
          <p:nvPr/>
        </p:nvSpPr>
        <p:spPr>
          <a:xfrm>
            <a:off x="706625" y="1244250"/>
            <a:ext cx="7411225" cy="36134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76450" y="1277091"/>
            <a:ext cx="8229600" cy="36303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2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school was founded in 1956.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2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Today  it consists of two buildings.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2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520 students are studying in school.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2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students take  part  and win  the national Olympiads and conferences each year.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2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work on various  projects.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" sz="2800" b="1" i="1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schoouol is one of the most successful in our  village. 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76450" y="282903"/>
            <a:ext cx="8229600" cy="9942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About our school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 The first building  of our school </a:t>
            </a: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25" y="1244250"/>
            <a:ext cx="8128076" cy="38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School   Interiors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75" y="1244250"/>
            <a:ext cx="6573150" cy="389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8229600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our classroom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44250"/>
            <a:ext cx="8229598" cy="38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We love working in pairs.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025" y="1244250"/>
            <a:ext cx="4305420" cy="38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244250"/>
            <a:ext cx="4191004" cy="38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40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Handmade  objects  and pictures.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623" y="1244250"/>
            <a:ext cx="4282173" cy="38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2500" y="1244249"/>
            <a:ext cx="4644299" cy="38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13625" y="0"/>
            <a:ext cx="8473199" cy="1200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 are working on projects at the  library.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4250"/>
            <a:ext cx="4648202" cy="38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9100" y="1279450"/>
            <a:ext cx="4293200" cy="38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A  partner teacher Nino Cicvidze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244241"/>
            <a:ext cx="4038598" cy="3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endParaRPr sz="28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4250"/>
            <a:ext cx="4568348" cy="3899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300" y="1244250"/>
            <a:ext cx="4190399" cy="389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PresentationFormat>On-screen Show (16:9)</PresentationFormat>
  <Paragraphs>22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</vt:lpstr>
      <vt:lpstr>Our school</vt:lpstr>
      <vt:lpstr>About our school</vt:lpstr>
      <vt:lpstr> The first building  of our school </vt:lpstr>
      <vt:lpstr>        School   Interiors</vt:lpstr>
      <vt:lpstr>This is our classroom</vt:lpstr>
      <vt:lpstr>We love working in pairs.</vt:lpstr>
      <vt:lpstr>Handmade  objects  and pictures.</vt:lpstr>
      <vt:lpstr>Students  are working on projects at the  library.</vt:lpstr>
      <vt:lpstr>A  partner teacher Nino Cicvidze</vt:lpstr>
      <vt:lpstr>Teachers involved in the project</vt:lpstr>
      <vt:lpstr>An English teacher Tamta Chaduneli</vt:lpstr>
      <vt:lpstr> Welcome to our cooperation.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user</dc:creator>
  <cp:lastModifiedBy>user</cp:lastModifiedBy>
  <cp:revision>2</cp:revision>
  <dcterms:modified xsi:type="dcterms:W3CDTF">2016-05-28T01:06:46Z</dcterms:modified>
</cp:coreProperties>
</file>