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153E-7595-4842-8F90-DC0403169B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3039-2132-4D65-BCE6-6605171B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32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153E-7595-4842-8F90-DC0403169B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3039-2132-4D65-BCE6-6605171B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11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153E-7595-4842-8F90-DC0403169B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3039-2132-4D65-BCE6-6605171B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4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153E-7595-4842-8F90-DC0403169B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3039-2132-4D65-BCE6-6605171B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99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153E-7595-4842-8F90-DC0403169B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3039-2132-4D65-BCE6-6605171B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4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153E-7595-4842-8F90-DC0403169B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3039-2132-4D65-BCE6-6605171B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05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153E-7595-4842-8F90-DC0403169B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3039-2132-4D65-BCE6-6605171B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32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153E-7595-4842-8F90-DC0403169B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3039-2132-4D65-BCE6-6605171B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1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153E-7595-4842-8F90-DC0403169B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3039-2132-4D65-BCE6-6605171B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78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153E-7595-4842-8F90-DC0403169B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3039-2132-4D65-BCE6-6605171B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153E-7595-4842-8F90-DC0403169B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3039-2132-4D65-BCE6-6605171B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38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1153E-7595-4842-8F90-DC0403169BF2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E3039-2132-4D65-BCE6-6605171B14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52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180528" y="1433847"/>
            <a:ext cx="7772400" cy="1470025"/>
          </a:xfrm>
        </p:spPr>
        <p:txBody>
          <a:bodyPr>
            <a:normAutofit/>
          </a:bodyPr>
          <a:lstStyle/>
          <a:p>
            <a:r>
              <a:rPr lang="sl-SI" sz="7200" dirty="0" smtClean="0">
                <a:solidFill>
                  <a:srgbClr val="FF0000"/>
                </a:solidFill>
              </a:rPr>
              <a:t>P</a:t>
            </a:r>
            <a:r>
              <a:rPr lang="sl-SI" sz="7200" dirty="0" smtClean="0">
                <a:solidFill>
                  <a:schemeClr val="accent1"/>
                </a:solidFill>
              </a:rPr>
              <a:t>I</a:t>
            </a:r>
            <a:r>
              <a:rPr lang="sl-SI" sz="7200" dirty="0" smtClean="0">
                <a:solidFill>
                  <a:srgbClr val="FFFF00"/>
                </a:solidFill>
              </a:rPr>
              <a:t>K</a:t>
            </a:r>
            <a:r>
              <a:rPr lang="sl-SI" sz="7200" dirty="0" smtClean="0">
                <a:solidFill>
                  <a:srgbClr val="FF0000"/>
                </a:solidFill>
              </a:rPr>
              <a:t>A</a:t>
            </a:r>
            <a:r>
              <a:rPr lang="sl-SI" sz="7200" dirty="0" smtClean="0"/>
              <a:t> </a:t>
            </a:r>
            <a:r>
              <a:rPr lang="sl-SI" sz="7200" dirty="0" smtClean="0">
                <a:solidFill>
                  <a:srgbClr val="00B050"/>
                </a:solidFill>
              </a:rPr>
              <a:t>N</a:t>
            </a:r>
            <a:r>
              <a:rPr lang="sl-SI" sz="72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sl-SI" sz="7200" dirty="0" smtClean="0">
                <a:solidFill>
                  <a:srgbClr val="FFC000"/>
                </a:solidFill>
              </a:rPr>
              <a:t>G</a:t>
            </a:r>
            <a:r>
              <a:rPr lang="sl-SI" sz="7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</a:t>
            </a:r>
            <a:r>
              <a:rPr lang="sl-SI" sz="7200" dirty="0" smtClean="0">
                <a:solidFill>
                  <a:schemeClr val="accent4">
                    <a:lumMod val="75000"/>
                  </a:schemeClr>
                </a:solidFill>
              </a:rPr>
              <a:t>V</a:t>
            </a:r>
            <a:r>
              <a:rPr lang="sl-SI" sz="7200" dirty="0" smtClean="0">
                <a:solidFill>
                  <a:srgbClr val="00B050"/>
                </a:solidFill>
              </a:rPr>
              <a:t>I</a:t>
            </a:r>
            <a:r>
              <a:rPr lang="sl-SI" sz="7200" dirty="0" smtClean="0">
                <a:solidFill>
                  <a:srgbClr val="FF0000"/>
                </a:solidFill>
              </a:rPr>
              <a:t>Č</a:t>
            </a:r>
            <a:r>
              <a:rPr lang="sl-SI" sz="7200" dirty="0" smtClean="0">
                <a:solidFill>
                  <a:schemeClr val="accent1"/>
                </a:solidFill>
              </a:rPr>
              <a:t>K</a:t>
            </a:r>
            <a:r>
              <a:rPr lang="sl-SI" sz="7200" dirty="0" smtClean="0">
                <a:solidFill>
                  <a:srgbClr val="C00000"/>
                </a:solidFill>
              </a:rPr>
              <a:t>A</a:t>
            </a:r>
            <a:endParaRPr lang="en-GB" sz="6000" dirty="0">
              <a:solidFill>
                <a:srgbClr val="0070C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sl-SI" dirty="0" smtClean="0">
                <a:solidFill>
                  <a:schemeClr val="accent1"/>
                </a:solidFill>
              </a:rPr>
              <a:t>Pippi as a </a:t>
            </a:r>
            <a:r>
              <a:rPr lang="sl-SI" dirty="0" err="1" smtClean="0">
                <a:solidFill>
                  <a:schemeClr val="accent1"/>
                </a:solidFill>
              </a:rPr>
              <a:t>guest</a:t>
            </a:r>
            <a:r>
              <a:rPr lang="sl-SI" dirty="0" smtClean="0">
                <a:solidFill>
                  <a:schemeClr val="accent1"/>
                </a:solidFill>
              </a:rPr>
              <a:t> </a:t>
            </a:r>
            <a:r>
              <a:rPr lang="sl-SI" dirty="0" err="1" smtClean="0">
                <a:solidFill>
                  <a:schemeClr val="accent1"/>
                </a:solidFill>
              </a:rPr>
              <a:t>of</a:t>
            </a:r>
            <a:r>
              <a:rPr lang="sl-SI" dirty="0" smtClean="0">
                <a:solidFill>
                  <a:schemeClr val="accent1"/>
                </a:solidFill>
              </a:rPr>
              <a:t> </a:t>
            </a:r>
            <a:r>
              <a:rPr lang="sl-SI" dirty="0" err="1" smtClean="0">
                <a:solidFill>
                  <a:schemeClr val="accent1"/>
                </a:solidFill>
              </a:rPr>
              <a:t>classes</a:t>
            </a:r>
            <a:r>
              <a:rPr lang="sl-SI" dirty="0" smtClean="0">
                <a:solidFill>
                  <a:schemeClr val="accent1"/>
                </a:solidFill>
              </a:rPr>
              <a:t> </a:t>
            </a:r>
            <a:r>
              <a:rPr lang="sl-SI" dirty="0" err="1" smtClean="0">
                <a:solidFill>
                  <a:schemeClr val="accent1"/>
                </a:solidFill>
              </a:rPr>
              <a:t>2.a</a:t>
            </a:r>
            <a:r>
              <a:rPr lang="sl-SI" dirty="0" smtClean="0">
                <a:solidFill>
                  <a:schemeClr val="accent1"/>
                </a:solidFill>
              </a:rPr>
              <a:t> </a:t>
            </a:r>
            <a:r>
              <a:rPr lang="sl-SI" dirty="0" err="1" smtClean="0">
                <a:solidFill>
                  <a:schemeClr val="accent1"/>
                </a:solidFill>
              </a:rPr>
              <a:t>and</a:t>
            </a:r>
            <a:r>
              <a:rPr lang="sl-SI" dirty="0" smtClean="0">
                <a:solidFill>
                  <a:schemeClr val="accent1"/>
                </a:solidFill>
              </a:rPr>
              <a:t> </a:t>
            </a:r>
            <a:r>
              <a:rPr lang="sl-SI" dirty="0" err="1" smtClean="0">
                <a:solidFill>
                  <a:schemeClr val="accent1"/>
                </a:solidFill>
              </a:rPr>
              <a:t>2.b</a:t>
            </a:r>
            <a:endParaRPr lang="sl-SI" dirty="0" smtClean="0">
              <a:solidFill>
                <a:schemeClr val="accent1"/>
              </a:solidFill>
            </a:endParaRPr>
          </a:p>
          <a:p>
            <a:r>
              <a:rPr lang="sl-SI" dirty="0" smtClean="0">
                <a:solidFill>
                  <a:schemeClr val="accent1"/>
                </a:solidFill>
              </a:rPr>
              <a:t>At </a:t>
            </a:r>
            <a:r>
              <a:rPr lang="sl-SI" dirty="0" err="1" smtClean="0">
                <a:solidFill>
                  <a:schemeClr val="accent1"/>
                </a:solidFill>
              </a:rPr>
              <a:t>Primary</a:t>
            </a:r>
            <a:r>
              <a:rPr lang="sl-SI" dirty="0" smtClean="0">
                <a:solidFill>
                  <a:schemeClr val="accent1"/>
                </a:solidFill>
              </a:rPr>
              <a:t> </a:t>
            </a:r>
            <a:r>
              <a:rPr lang="sl-SI" dirty="0" err="1" smtClean="0">
                <a:solidFill>
                  <a:schemeClr val="accent1"/>
                </a:solidFill>
              </a:rPr>
              <a:t>school</a:t>
            </a:r>
            <a:r>
              <a:rPr lang="sl-SI" dirty="0" smtClean="0">
                <a:solidFill>
                  <a:schemeClr val="accent1"/>
                </a:solidFill>
              </a:rPr>
              <a:t> Žirovnica in </a:t>
            </a:r>
            <a:r>
              <a:rPr lang="sl-SI" dirty="0" err="1" smtClean="0">
                <a:solidFill>
                  <a:schemeClr val="accent1"/>
                </a:solidFill>
              </a:rPr>
              <a:t>Slovenia</a:t>
            </a:r>
            <a:endParaRPr lang="sl-SI" dirty="0" smtClean="0">
              <a:solidFill>
                <a:schemeClr val="accent1"/>
              </a:solidFill>
            </a:endParaRPr>
          </a:p>
          <a:p>
            <a:r>
              <a:rPr lang="sl-SI" dirty="0" smtClean="0">
                <a:solidFill>
                  <a:schemeClr val="accent1"/>
                </a:solidFill>
              </a:rPr>
              <a:t> 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69" y="548680"/>
            <a:ext cx="2109731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915816" y="5877272"/>
            <a:ext cx="5839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/>
              <a:t>Teachers</a:t>
            </a:r>
            <a:r>
              <a:rPr lang="sl-SI" dirty="0" smtClean="0"/>
              <a:t>: Petra M. </a:t>
            </a:r>
            <a:r>
              <a:rPr lang="sl-SI" dirty="0" err="1" smtClean="0"/>
              <a:t>Sedminek</a:t>
            </a:r>
            <a:r>
              <a:rPr lang="sl-SI" dirty="0" smtClean="0"/>
              <a:t>, Irena Bohinec, Barbara Cankar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3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30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15616" y="764704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dirty="0" smtClean="0">
                <a:solidFill>
                  <a:srgbClr val="0070C0"/>
                </a:solidFill>
              </a:rPr>
              <a:t>Pippi </a:t>
            </a:r>
          </a:p>
          <a:p>
            <a:pPr algn="ctr"/>
            <a:r>
              <a:rPr lang="sl-SI" sz="4000" dirty="0" err="1" smtClean="0">
                <a:solidFill>
                  <a:srgbClr val="0070C0"/>
                </a:solidFill>
              </a:rPr>
              <a:t>joined</a:t>
            </a:r>
            <a:r>
              <a:rPr lang="sl-SI" sz="4000" dirty="0" smtClean="0">
                <a:solidFill>
                  <a:srgbClr val="0070C0"/>
                </a:solidFill>
              </a:rPr>
              <a:t> us in </a:t>
            </a:r>
            <a:r>
              <a:rPr lang="sl-SI" sz="4000" dirty="0" err="1" smtClean="0">
                <a:solidFill>
                  <a:srgbClr val="0070C0"/>
                </a:solidFill>
              </a:rPr>
              <a:t>our</a:t>
            </a:r>
            <a:r>
              <a:rPr lang="sl-SI" sz="4000" dirty="0" smtClean="0">
                <a:solidFill>
                  <a:srgbClr val="0070C0"/>
                </a:solidFill>
              </a:rPr>
              <a:t> </a:t>
            </a:r>
            <a:r>
              <a:rPr lang="sl-SI" sz="4000" dirty="0" err="1" smtClean="0">
                <a:solidFill>
                  <a:srgbClr val="0070C0"/>
                </a:solidFill>
              </a:rPr>
              <a:t>games</a:t>
            </a:r>
            <a:r>
              <a:rPr lang="sl-SI" sz="40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sl-SI" sz="4000" dirty="0" err="1" smtClean="0">
                <a:solidFill>
                  <a:srgbClr val="0070C0"/>
                </a:solidFill>
              </a:rPr>
              <a:t>and</a:t>
            </a:r>
            <a:endParaRPr lang="sl-SI" sz="4000" dirty="0" smtClean="0">
              <a:solidFill>
                <a:srgbClr val="0070C0"/>
              </a:solidFill>
            </a:endParaRPr>
          </a:p>
          <a:p>
            <a:pPr algn="ctr"/>
            <a:r>
              <a:rPr lang="sl-SI" sz="4000" dirty="0" err="1" smtClean="0">
                <a:solidFill>
                  <a:srgbClr val="0070C0"/>
                </a:solidFill>
              </a:rPr>
              <a:t>helped</a:t>
            </a:r>
            <a:r>
              <a:rPr lang="sl-SI" sz="4000" dirty="0" smtClean="0">
                <a:solidFill>
                  <a:srgbClr val="0070C0"/>
                </a:solidFill>
              </a:rPr>
              <a:t> us </a:t>
            </a:r>
            <a:r>
              <a:rPr lang="sl-SI" sz="4000" dirty="0" err="1" smtClean="0">
                <a:solidFill>
                  <a:srgbClr val="0070C0"/>
                </a:solidFill>
              </a:rPr>
              <a:t>study</a:t>
            </a:r>
            <a:r>
              <a:rPr lang="sl-SI" sz="40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sl-SI" sz="4000" dirty="0" err="1" smtClean="0">
                <a:solidFill>
                  <a:srgbClr val="0070C0"/>
                </a:solidFill>
              </a:rPr>
              <a:t>and</a:t>
            </a:r>
            <a:r>
              <a:rPr lang="sl-SI" sz="40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sl-SI" sz="4000" dirty="0" err="1" smtClean="0">
                <a:solidFill>
                  <a:srgbClr val="0070C0"/>
                </a:solidFill>
              </a:rPr>
              <a:t>learn</a:t>
            </a:r>
            <a:r>
              <a:rPr lang="sl-SI" sz="4000" dirty="0" smtClean="0">
                <a:solidFill>
                  <a:srgbClr val="0070C0"/>
                </a:solidFill>
              </a:rPr>
              <a:t> </a:t>
            </a:r>
            <a:r>
              <a:rPr lang="sl-SI" sz="4000" dirty="0" err="1" smtClean="0">
                <a:solidFill>
                  <a:srgbClr val="0070C0"/>
                </a:solidFill>
              </a:rPr>
              <a:t>new</a:t>
            </a:r>
            <a:r>
              <a:rPr lang="sl-SI" sz="4000" dirty="0" smtClean="0">
                <a:solidFill>
                  <a:srgbClr val="0070C0"/>
                </a:solidFill>
              </a:rPr>
              <a:t> </a:t>
            </a:r>
            <a:r>
              <a:rPr lang="sl-SI" sz="4000" dirty="0" err="1" smtClean="0">
                <a:solidFill>
                  <a:srgbClr val="0070C0"/>
                </a:solidFill>
              </a:rPr>
              <a:t>things</a:t>
            </a:r>
            <a:r>
              <a:rPr lang="sl-SI" sz="4000" dirty="0" smtClean="0">
                <a:solidFill>
                  <a:srgbClr val="0070C0"/>
                </a:solidFill>
              </a:rPr>
              <a:t>.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MTEhUTExIVFRUXFRcYFRgYFxcYGBcdGBcYFhgXHhoYHSggGBwlHBgaIjEhJSkrMC8uFyAzODMsNygvLisBCgoKDg0OGhAQGi0mIB0rLS0xLy8tLS0tLS8tLS0tLS0tLS0tLS0tLS0tLS0tLS0tKy0tLS0tLSstLS0tLS03N//AABEIAPgAhwMBIgACEQEDEQH/xAAcAAEAAgMBAQEAAAAAAAAAAAAABgcDBAUBAgj/xAA8EAACAQIDBQYEBAQGAwEAAAABAgMAEQQSIQUGMUFRBxMiMmFxFFKBkSNCobFigpLBFTNTcqLRJMLwJf/EABoBAQACAwEAAAAAAAAAAAAAAAACBAEDBQb/xAArEQACAgIBAwQBAgcAAAAAAAAAAQIDBBESBSExEyJBYVEGMhQjQnGBocH/2gAMAwEAAhEDEQA/ALwpSlAKUpQCvK9rgb7bVkw2FeSIKXuFXMbAFja/qfSsN6WzMYuTSXyd0sOtCRVEYj8Rs8jd4x1Lucx97nRfpapn2e7ZfvDh2YsjIWjucxXLbML81III9jVOrMjZLjo6N/TLKa+e9ljUrwGhNXTmntKxHEoFLZhlHE3Fhb1rBs/akM4LQyLIFbKSpBAPG3vWNg3KV8k1C+0faskSwxozr3hYtk87ZbAICOFy1/pST0tmUt9iag0vVFzYzaGMc7PWZjEE/FC2MjZr2TOToMouRyuRrUX2vgGwzK2abIRZwzsxjZDaxK6W9a1uxGxVd9bP0DjNtgTwwxkMzSyJIOa5Ie9/9o/6hSoH2KASPiZmJdwIwJCxYgEEFRc6eVf06UqS7rZCS4vRbFKUqZEUpSgBqN777FfFxRxo2Ud5dzzy5GGnU3IqRmoxvZvrh8DZGDSTNbJEmrm+gv8ALf7nkKjJbWiUJOMk18FYbG2JNjJMkcYKxBRIXuEV7eU2BLFRY5R1141vrgXwUsod0VogTCFJVpHdAVyqdcga9zqPapHhds7WALRbHijRmLlWms7FuJOgsxtzFbUW0odqxyYaRGw2Kj1MbjxoeTLoMy62PoaqSxoqOo+ToSzrLJe9+1m/sPfeKYhJF7lybC5BQnoG6+htX3vTvZhYEaN7TufCYV8X0a1wg96rbaeAeCQwzABit7XBDre2ZedvQ6iufhMPkFtdOBvfTl6VXebKCaku5dj0quySlCXtZsYps91RRh4WKloIiSjFTcZsw/YC/rWDa2LxjNC0MuRYRZFjtGATxYqtg2nWsssuUX1OtgBxJ5Cvk4lRfMQCMobmAW4Cqkcm590dCWBjKPHRZnZ/vAZYFjxDg4lbhr8XUHRh1NrXtwNbu9hiPcZj+IsgePW2g/zL30Iy3056VVS2YBtDpdT6Hp04VswYyVQQjkcbBh3iAkWvlfgfarcOobXGa7nNu6PJNyrfY92gwln78AxyMVdRGSDZBoSRbM2ovw4Vo/4vFHGySZjiBJdQjZs8YW+VYxxLNca+96k+zdixfDRTtM7I3glBVVOceG2nVly253HWpTJsaXKpEQUqtkKOBIgtwF1t6Zb2qxGMvPk5cml28EW7DWWKOWN/DLM/ehNRZQoXLY81N7+4pUm3S3fdG7+UnP4wFKkMMxuxYk6knppSrMXPRplpsmNKUrYQFKUoDV2rjBDDLM3CONnPrlUm36VXnZXsYz59p4nxTyu3d34IAbFh0+UdAo61Le0AE7Nxdv8ARb7DU/pWt2ZSA7Nw9raIVPuGIP61FvuS+CT1Xu2nWXbuDEGrxRSnEsuoCEEIrHrcnT1qZ7e2OmKiMMjOFJBJRyjaG/EcvStXdzdfD4JCuHTKW8zE3Zj6msaMJ6K/29gvito4hWDEIDlCnK141QIAemaQsfao8zZJXhY3aM+I2KggEjNrwB4/epnvlA+FxiYyPyyAq4PDMF1B9GUA36p61z929mDHPNj5wPxHyxJa6BYhlR2HF/Fc2rnX1qW1I7GLlSqSkvGtHxu/uocRaaVmSO1o0A8bXOrknyg8gBw9625tylMySpIrJ3qB4wBlEanUZrkltAWJ48K7OJxzGCIhlbvGCPkVhm1syqfyEi4GbTWsG6+z/h/iZpJDlmlLoGXIUQaKrD5hcr7AVGMUo7RWtybLJd2RLbuBEGIkj5aOnKyuSbfRgw9rVz+9UX14ae5P5R1b0FS/b2zcNicb3TYuVJmiUFEUaBQx1Yqcp1NxflXD7NtnRNjCZWU92CYlY31Byq6346KWtyzCtaxVKW38nUr6k406S24osPcrY7RYRVlXxM7SlSAcpY3Ue4AH1vUlFfKmvoGuvGKSSR52cnKTk/kUr2lT0RFKUoBSlKAxYqEOjIwurKVYdQRYj7VU27G0X2LiXwWKv8NIc0Up4Dlnv6i2YciL8DVvGudtvY8OJjMU0YdT9weoPI+tRkST+DchnDKGUgqRcEEEH1BGhFZL1Uk+7m08DP3OzppDhyhdmmyd3HqfDmItcWvcLz964kfa1tIA/h4aRR+bupbnlxR8up4aa1jlryZ9NvwSztKxk6M0UmT4WURlHZSDG6E5hnuACdOPrbpWj2e7XZQITG7I/jRlRiq65C1wLGMldG5H3qMbc3lxe04DFPkSJm8KxDJcxjNmZnLeAE8udqmGH27hooITGroYEChct86WAdMy3FyBmHqBVK9xk9nQjGyNXHj/AJO/NPKmIyhyyGPOI1Ve8PiIfLoC4HhuBrrzvavcWpmRjHN4lsY18qq66r3ikZiL8QbC33rNLEmIRHVh80bdLj3uPW2ot6VyNuY2OFc+NxSwWzBCpXvnW2ig8XHoV+tYSi19lZ7T+jHidlu7CC6JIyvEswQBsjDvJ5AM5YljZeIAua08f2dyxpaORZFuMwyWe2l2F2ylgBw0qUbqOuKEWMUER5GEAI8eUmxdm6nKLDkOOpqTsKselyj7iEb51t8X2ZTG0MW4mkUd5EFcqI8xGSwHJTYX82nzVKdw9vytL8PKxcFSyM2rAra6k8xYi3PjrXF3h2LjJZ8TIuHdRdnXQEvlUKqoAfEzZR6C+td7cvdSaGZsRORfJaNBrlzgZgSOJFre5NVqqbY27/pOlfbjvGUdLkTylKV0jjCtLbOLaKF5FUMyjwgmwJJAFzyFzrW7WLFQK6MjC6sCD7H9qAwbLxgliVwCCRqp4qRoyn1BuK3BULwc8sczpGVeSNvxifCsi2GQm2iym/H+E3HCpLs/aiS+HVZAPFG2ji/O3Meo0rXGe3pknHRv15emaviZwFJJsALkngLa3qbIka7QNpLHhXiB8cytGvoCLO/soP3tVIYDY6nJdnKsMzLe2uTThUr3s20cQZZx5chSAdF4A+7E5voK4jkplKgnIRoOJAGUj7Vsx6nfXbpeF2N1zWNbSpP9z2/7HROGSwFrAAKLG1hcNp01FGjyxlU1PLMTrrc3I1r6gnVxdGzD0/uOI+1eTYhF8zqvuQP3rg8ZqXh7R6znVKHlaZFMXt3a2FllcTMvfMznLZkvzy5vLYW+1RzCYbFY7EBVDzzORqbsdebH8qjjyqVbxTBzfOxQCy2BC3sbkk8eXCrH7E8dCYHhESJKpvmAs0qsSb3IuSvA11a3Jr3R0zy+RGEZex7RYG7eyhhcNDhxr3UapfqQNT966deA17W4qilKUApSlAYp8QqDM7BVHEkgD7mtHHbbhjheYyKyoLkIczE8kAGpYmwA53qObZ2u+eRTKrRq1jZYxGg0srtINX9Fa+vAVh2Nu28zCV2ljUEkAle8kB4Hy3gXoAc3U1Dk96M6MmwcJIwZDcSyuZcY4P8AllrWhDD84UBdPKBc6kVv4nDlGVJiSL/gzjwsD8rEaK/rwbpyqRYTCJGoRFCqOAH/ANqfU19zQqwKsoKnQg6g1rdKa+zPI4X+NNApOJ1RQT3qqbacnUaqfUaH0qGb376riE+HhVkR8udnuhdTr3a8teZJGhqSYzHLhpkw8rG0ikxO2o0OUxsT+YXFieIOtRvevdtI43miFkGssVgUI/M6qfKRxIGhrTKySXFlzGrr5KUiI42XNlSxBzZnUixUIL2+pI+xrxqxRLZ3N72sinnZdSL89WOvoKzV6jpFHp0d/nued63letlP67GN4FOrIp9SKLEi2soFyFFlAJLEBVHMkkjSshrLs2WJcRFLMbJFNCSbXsL5s9voB7A1uzJxphyUVvZWw4Tvnw5PSMWO2S2cJiY2iYaqrjxN6g6ow9BmNdTYn/jTRzRAFkuAGJIKt5lA4KSOBA41bGNweHxkOVgssbDQg3t0ZWGoPqOFVlvBsmXCSCPzh/8AKkPCy+bOB+ZfTzXHQ15bLldKfPZ6/p6x3H0nHu/ktPY+1ExCB4zpwIPFSOKnoRXQqlsHNLCS0eIlVmtdgwANuHgHhqzN09u/FQqWIEoFpV4WI/MB8p4g+tKb1Na+TVlYc6Ht+Gd2lKVYKQpSlAcg7u4fvjOYgZNNTqAQSc4U6BtT4uNdYV7SgFKUoCPb3bv/ABcQAsJEJMZPDXRla35T/YGoHits4vCQSxzYZ3AUqokDGxbwhe8UFZF10ub/ANrcbhVcdp+1bvHhVNwv4svTpEp+oLfyjrWa8f1rYozPJdVTIDhociqhNyqgE8yeZ+96yV9Xry1etjBRjxR5ScnJ7Z5esE0Ik1VyLHW1iPCdAQfc1sVLtn7Dgnw0DOhDd2LOpKuL+o0Ye4Ncbq3UqsJRdkdqTOh0/FsvcvTemjn9neCn+LURzyLGt3lVbBGABAUjqWI/pqadoWGWSBVFzPnHcqvmbUZ1Hyrl4sbAcb1Gdk4CTD4xVwskkjWvPnCCNEsciOVAuxY5goufDra+ssWRUc+aadrXyi7noOkSehIH1ri3ZcL/AHQXZ+Dt49U6UuT7o4ezd0QVzYhyX+SM5UX0v5n9TW9ursJBinniZjCqZEuSQznSQhj5kAA14XJ6V2ItkvL/AJ5AT/RQ+E/724v/ALRYdb13IowoAFgALAAWArVVTxe2WLsic+zZ9CvaUq0VhSlKAUpSgFKUoDXx+LWKN5HNlRSzHoFFzVFYnGPM7zyCzysXIP5QdFX6KAPe/Wrw2vs6PEQvDKC0bizAMy3HS6kEfeqw3y2Zg4pFw0EEYyAPK2rNrpGhZiTY6sdeVb6cqONubWyEsSWVJVp6IxnHUXr2ts4NAPIg/lFakuCK6xkkfKxJH0biPY3FWaevVylqa0Ryf0zdXHlXLl9Hq8anu6zhsJF/CuU+6Eqf2vVepJrlN1Ycm0P/AEfcXqQ7t7cSBJEkzm7B0yKWvcWcdBqL62GtU/1JjPLxozp7tP4K3TJ/w1rhb7d/klmykGkbMyxiUxSBCVZpDqrO/mIdSg0I1/SYYTCJGtkQKOgHH36n3qssJtT4iTELErRs0KPHcrm7yB82ewPQrprfLXTw2ElnmQGR3YkM7XcBV1zEqbBL8FAAN7mwArn4ylXBRsWmdGclPvF9iwrV7SlXCApSlAKUpQClKUApSlAeGuHtjdTC4ls8kQEmn4iko+nDxKdfreu7XhrDSfkypNPaKj2tsGeOaWOFDOkQjJIKiX8QE+U2VwAORB9K5NxexuG5qwKsPdTqKmm29t/DY+YGPOjxwE2IzAqJBwOjD61q7R3jwkotJhnk9HRNPZs2n0rmXVx5aR3MbJvUU2toiU8CuLML9CdCPYjhWqcI6+Uhx0Y5W/qGjfUfWulsJ9mtDGZMRiYpMilwzSlbnoSrCt/G/wCGLGzDFzSMFORFeTxNbwjwIOJtzqxjyyKH7G9f6NOXLEyF/Mh3PrcPZpmxXjicLGjZjfLkZguWzK19QDqOlWrg8Ika5UUKPTn6nqfWuduxsVMNCiqgDlE71reJ2C6ljxJveuyKvWWSslyl5ONGuNa4w8ClKVEkKUpQClKUApSlAKUpQCvDXtKwwVZ2hKBjTf8ANh4z9nkH/VRXGPaN26Ix59DVkb3bJimxaGRTrhyFKsynwyAnyn+OotvLsLDw4SZgGZioVS7u1ixC6Am1ci7IhHJUH5ejvYmVxo46ITDHlUDhYAfau7uns/v8ZBGRdc/eP/tiIbX3bKK4xqyOyLZt++xLDie6j9l8UhHuxy/yV6i5qNZy7HpFjrXtKVziqKUpWQKUpQClKUApSlAKUpQClKVhgje9oCNBMSAFZkYk2AEgFv8Akq1Bd+NpRtAsaSIxaRTYMCbKC/L1tVk70bN+IwssI8zIch6MNUP9VqoKabPJexGRctuFnbV1t6WAqosGNuXCz8f8L1E16bWz7QNoALsSAo6kmyj6m1X3u1soYbDRQD8iAMerHVj9Tc1U/Z9gxJjotLiMNIdNBlFlP9Tae1XUtdTKnuXH8Fa19z6pSlVkahSlKyBSlKAUpSgFKUoBSlKAUpSsMGht3HjD4eWci4jjZ7dbC4H1Olfn13ZmZ387MzPbhmY3Y/f9quztHb/86cdQo+7rVJXvVzEj5ZuqJLuLswPJLMXkUqI0XIxXWzNckdLjw8Ks/d7aMhLQzEF1GZXtbvE4XIHBwdCPY86gm6kfw2GEkoCxzOXR9dOCBG9WC3X3tx45m3nAxELx6Ro3jYixZW8LWHygHNrby156d98c6Sf7WW3QrYbh5LSBr2viM6ftX2K6pzhSlKyBSlKAUpSgFKUoBSlKAUpXhNYYIf2rTWwBHNpYh/yuf2qqdkbObETRwJxkOW/yrxdvot/qRVgdsGNUx4eIMCe9ZmAI4KhGo5asKdlOxcqvimGr/hxX+VbZm/mbT2UVarnwqf2bovUSbz7KiaD4coO6yBMvoBYexHWqc2kqxYiXC5+8eM201LBhoCObcAferyYVUO++6uJw+NfacEhIJucoF0uoUhgeKaXvVCyr1F28k8fLlQ2/hnO7Pto4rDbSMM87vG57uzys4ViLx2uTYr5T66cqu9a/N6YtxN3mmfOJVIAUZlIa1hw11+pq7dz97YsbHyWZfPH7G2Zb+ZfWrLqcIrZSjbzkySUpSoGwUpSgFKUoBSlKAUpSgFYMaCY3ANiVax6GxtWetTauKEUMkjHREZj9ATWPkwz8yRQmLNKCXJUea5bMdePO5P6VYHY3j5opTh3zuJRmF5CyxZASTlbgDcDT0qFIvkB/KoY+/Ae/Orw3E3ZGFizvrNIAXPyjiEHtzPM1auSitGmE5S7Err4kUdK+6+JTYfv/AHNVDeUHvzFDFjZY41aNQVIBW1mNy2X+DXQ+pFcvCzSDF4LuWZZDiYwCtwbF1DjTiCOI9K3d5dpviMXNKVVgXyqVOmVPCp+wvXe7MYkbaC51DMIZGS9jlIZQWF+BseIq7vVZUS3YXRSlKqFsUpSgFKUoBSlKAUpSgFV92vbTCYeKEMbyygso5ompv0F8o+tWAaprtxLxT4eZUJUxOrsQSoswKi48vFvtUoNclshNNrsRPA4lI50eS5UPEzhR+VGubXOvDhX6F2XtCOeJJoySjrmU2tx69DX5iwm3AzWyXPHwHOfsNa6uydpSxlJYJSWDX8JIQdcyk/cVvsj6nhmmEnDyj9JyOACSbAC5J4ADiaqDfvfQ4pTh8OcsOYZpNQ0ljwUDgh6865m198cXiMK2Hd1Us1zKtgSl7mMpaxHrce1R1Ij85v0AA+trUroafuQsuWtRMK4QXDZmuPYX/SpV2eTZdqQfxRzp+iMB/wATUWmLqfNGBzLAgj1041ZvZ3ublmXGvi4pyoIjWG+RSwAJJJ1a3KwqV0460Qpi+WyzqUpVRFwUpXB2vtedMQsEMaOWjz+K45sCOP8ADQHepUW2dvFO0sSSRxqJAxFs17KH9dDda8oCVUpSgFKUoBXy6AixFweIOoP0pSsMGDD4CKM3jjRCeOVVW/2FRHfHs+hxRMsJGHxHzqPC/o6jj7jWlKJtGGkytsVuntVDk+C7w/OkilCPrYisa7g7Zk07pYwf41X9iaUrY7Zfkgqo/g6mzuxTEMQZ8VGg5hFaRvuxUD9atTdPdmDAQ9zBexYs7Mbs7WAubegpSoE0tHcpSlDIqJbyGRMWsiRyP/45UFFJsxMgGo6XBpSgNEY5mxMEssTxBEZXLIQCSr6i45lq8pS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25" y="908720"/>
            <a:ext cx="2311443" cy="424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25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0118_1132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470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0118_1145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32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0120_0928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6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p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416824" cy="55626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527720" y="6124279"/>
            <a:ext cx="8160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 map in </a:t>
            </a: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hallway</a:t>
            </a:r>
            <a:r>
              <a:rPr lang="sl-SI" dirty="0" smtClean="0"/>
              <a:t>. </a:t>
            </a:r>
            <a:r>
              <a:rPr lang="sl-SI" dirty="0" err="1" smtClean="0"/>
              <a:t>She</a:t>
            </a:r>
            <a:r>
              <a:rPr lang="sl-SI" dirty="0" smtClean="0"/>
              <a:t> </a:t>
            </a:r>
            <a:r>
              <a:rPr lang="sl-SI" dirty="0" err="1"/>
              <a:t>traveled</a:t>
            </a:r>
            <a:r>
              <a:rPr lang="sl-SI" dirty="0"/>
              <a:t> </a:t>
            </a:r>
            <a:r>
              <a:rPr lang="sl-SI" dirty="0" err="1"/>
              <a:t>all</a:t>
            </a:r>
            <a:r>
              <a:rPr lang="sl-SI" dirty="0"/>
              <a:t> </a:t>
            </a:r>
            <a:r>
              <a:rPr lang="sl-SI" dirty="0" err="1"/>
              <a:t>around</a:t>
            </a:r>
            <a:r>
              <a:rPr lang="sl-SI" dirty="0"/>
              <a:t> </a:t>
            </a:r>
            <a:r>
              <a:rPr lang="sl-SI" dirty="0" err="1"/>
              <a:t>Europa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finally</a:t>
            </a:r>
            <a:r>
              <a:rPr lang="sl-SI" dirty="0"/>
              <a:t> </a:t>
            </a:r>
            <a:r>
              <a:rPr lang="sl-SI" dirty="0" err="1"/>
              <a:t>she</a:t>
            </a:r>
            <a:r>
              <a:rPr lang="sl-SI" dirty="0"/>
              <a:t> </a:t>
            </a:r>
            <a:r>
              <a:rPr lang="sl-SI" dirty="0" err="1"/>
              <a:t>came</a:t>
            </a:r>
            <a:r>
              <a:rPr lang="sl-SI" dirty="0"/>
              <a:t> in </a:t>
            </a:r>
            <a:r>
              <a:rPr lang="sl-SI" dirty="0" err="1"/>
              <a:t>Slovenia</a:t>
            </a:r>
            <a:r>
              <a:rPr lang="sl-SI" dirty="0"/>
              <a:t>.</a:t>
            </a:r>
            <a:endParaRPr lang="en-GB" dirty="0"/>
          </a:p>
          <a:p>
            <a:r>
              <a:rPr lang="sl-SI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81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7427672" cy="55707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512777" y="5799177"/>
            <a:ext cx="7931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b="1" dirty="0">
                <a:solidFill>
                  <a:srgbClr val="0070C0"/>
                </a:solidFill>
              </a:rPr>
              <a:t>Pippi </a:t>
            </a:r>
            <a:r>
              <a:rPr lang="sl-SI" sz="2000" b="1" dirty="0" err="1">
                <a:solidFill>
                  <a:srgbClr val="0070C0"/>
                </a:solidFill>
              </a:rPr>
              <a:t>Longstocking</a:t>
            </a:r>
            <a:r>
              <a:rPr lang="sl-SI" sz="2000" b="1" dirty="0">
                <a:solidFill>
                  <a:srgbClr val="0070C0"/>
                </a:solidFill>
              </a:rPr>
              <a:t> </a:t>
            </a:r>
            <a:r>
              <a:rPr lang="sl-SI" sz="2000" b="1" dirty="0" err="1">
                <a:solidFill>
                  <a:srgbClr val="0070C0"/>
                </a:solidFill>
              </a:rPr>
              <a:t>came</a:t>
            </a:r>
            <a:r>
              <a:rPr lang="sl-SI" sz="2000" b="1" dirty="0">
                <a:solidFill>
                  <a:srgbClr val="0070C0"/>
                </a:solidFill>
              </a:rPr>
              <a:t> to </a:t>
            </a:r>
            <a:r>
              <a:rPr lang="sl-SI" sz="2000" b="1" dirty="0" err="1">
                <a:solidFill>
                  <a:srgbClr val="0070C0"/>
                </a:solidFill>
              </a:rPr>
              <a:t>our</a:t>
            </a:r>
            <a:r>
              <a:rPr lang="sl-SI" sz="2000" b="1" dirty="0">
                <a:solidFill>
                  <a:srgbClr val="0070C0"/>
                </a:solidFill>
              </a:rPr>
              <a:t> </a:t>
            </a:r>
            <a:r>
              <a:rPr lang="sl-SI" sz="2000" b="1" dirty="0" err="1">
                <a:solidFill>
                  <a:srgbClr val="0070C0"/>
                </a:solidFill>
              </a:rPr>
              <a:t>school</a:t>
            </a:r>
            <a:r>
              <a:rPr lang="sl-SI" sz="2000" b="1" dirty="0">
                <a:solidFill>
                  <a:srgbClr val="0070C0"/>
                </a:solidFill>
              </a:rPr>
              <a:t> on </a:t>
            </a:r>
            <a:r>
              <a:rPr lang="sl-SI" sz="2000" b="1" dirty="0" err="1">
                <a:solidFill>
                  <a:srgbClr val="0070C0"/>
                </a:solidFill>
              </a:rPr>
              <a:t>Monday</a:t>
            </a:r>
            <a:r>
              <a:rPr lang="sl-SI" sz="2000" b="1" dirty="0">
                <a:solidFill>
                  <a:srgbClr val="0070C0"/>
                </a:solidFill>
              </a:rPr>
              <a:t>, on 18th </a:t>
            </a:r>
            <a:r>
              <a:rPr lang="sl-SI" sz="2000" b="1" dirty="0" err="1">
                <a:solidFill>
                  <a:srgbClr val="0070C0"/>
                </a:solidFill>
              </a:rPr>
              <a:t>of</a:t>
            </a:r>
            <a:r>
              <a:rPr lang="sl-SI" sz="2000" b="1" dirty="0">
                <a:solidFill>
                  <a:srgbClr val="0070C0"/>
                </a:solidFill>
              </a:rPr>
              <a:t> </a:t>
            </a:r>
            <a:r>
              <a:rPr lang="sl-SI" sz="2000" b="1" dirty="0" err="1">
                <a:solidFill>
                  <a:srgbClr val="0070C0"/>
                </a:solidFill>
              </a:rPr>
              <a:t>January</a:t>
            </a:r>
            <a:r>
              <a:rPr lang="sl-SI" sz="2000" b="1" dirty="0">
                <a:solidFill>
                  <a:srgbClr val="0070C0"/>
                </a:solidFill>
              </a:rPr>
              <a:t>. </a:t>
            </a:r>
            <a:r>
              <a:rPr lang="sl-SI" sz="2000" b="1" dirty="0" err="1">
                <a:solidFill>
                  <a:srgbClr val="0070C0"/>
                </a:solidFill>
              </a:rPr>
              <a:t>We</a:t>
            </a:r>
            <a:r>
              <a:rPr lang="sl-SI" sz="2000" b="1" dirty="0">
                <a:solidFill>
                  <a:srgbClr val="0070C0"/>
                </a:solidFill>
              </a:rPr>
              <a:t> </a:t>
            </a:r>
            <a:r>
              <a:rPr lang="sl-SI" sz="2000" b="1" dirty="0" err="1">
                <a:solidFill>
                  <a:srgbClr val="0070C0"/>
                </a:solidFill>
              </a:rPr>
              <a:t>were</a:t>
            </a:r>
            <a:r>
              <a:rPr lang="sl-SI" sz="2000" b="1" dirty="0">
                <a:solidFill>
                  <a:srgbClr val="0070C0"/>
                </a:solidFill>
              </a:rPr>
              <a:t> </a:t>
            </a:r>
            <a:r>
              <a:rPr lang="sl-SI" sz="2000" b="1" dirty="0" err="1">
                <a:solidFill>
                  <a:srgbClr val="0070C0"/>
                </a:solidFill>
              </a:rPr>
              <a:t>very</a:t>
            </a:r>
            <a:r>
              <a:rPr lang="sl-SI" sz="2000" b="1" dirty="0">
                <a:solidFill>
                  <a:srgbClr val="0070C0"/>
                </a:solidFill>
              </a:rPr>
              <a:t> </a:t>
            </a:r>
            <a:r>
              <a:rPr lang="sl-SI" sz="2000" b="1" dirty="0" err="1">
                <a:solidFill>
                  <a:srgbClr val="0070C0"/>
                </a:solidFill>
              </a:rPr>
              <a:t>happy</a:t>
            </a:r>
            <a:r>
              <a:rPr lang="sl-SI" sz="2000" b="1" dirty="0">
                <a:solidFill>
                  <a:srgbClr val="0070C0"/>
                </a:solidFill>
              </a:rPr>
              <a:t> </a:t>
            </a:r>
            <a:r>
              <a:rPr lang="sl-SI" sz="2000" b="1" dirty="0" err="1">
                <a:solidFill>
                  <a:srgbClr val="0070C0"/>
                </a:solidFill>
              </a:rPr>
              <a:t>when</a:t>
            </a:r>
            <a:r>
              <a:rPr lang="sl-SI" sz="2000" b="1" dirty="0">
                <a:solidFill>
                  <a:srgbClr val="0070C0"/>
                </a:solidFill>
              </a:rPr>
              <a:t> </a:t>
            </a:r>
            <a:r>
              <a:rPr lang="sl-SI" sz="2000" b="1" dirty="0" err="1">
                <a:solidFill>
                  <a:srgbClr val="0070C0"/>
                </a:solidFill>
              </a:rPr>
              <a:t>she</a:t>
            </a:r>
            <a:r>
              <a:rPr lang="sl-SI" sz="2000" b="1" dirty="0">
                <a:solidFill>
                  <a:srgbClr val="0070C0"/>
                </a:solidFill>
              </a:rPr>
              <a:t> </a:t>
            </a:r>
            <a:r>
              <a:rPr lang="sl-SI" sz="2000" b="1" dirty="0" err="1">
                <a:solidFill>
                  <a:srgbClr val="0070C0"/>
                </a:solidFill>
              </a:rPr>
              <a:t>came</a:t>
            </a:r>
            <a:r>
              <a:rPr lang="sl-SI" sz="2000" b="1" dirty="0">
                <a:solidFill>
                  <a:srgbClr val="0070C0"/>
                </a:solidFill>
              </a:rPr>
              <a:t>. </a:t>
            </a:r>
            <a:r>
              <a:rPr lang="sl-SI" sz="2000" b="1" dirty="0" err="1" smtClean="0">
                <a:solidFill>
                  <a:srgbClr val="0070C0"/>
                </a:solidFill>
              </a:rPr>
              <a:t>She</a:t>
            </a:r>
            <a:r>
              <a:rPr lang="sl-SI" sz="2000" b="1" dirty="0" smtClean="0">
                <a:solidFill>
                  <a:srgbClr val="0070C0"/>
                </a:solidFill>
              </a:rPr>
              <a:t> </a:t>
            </a:r>
            <a:r>
              <a:rPr lang="sl-SI" sz="2000" b="1" dirty="0" err="1">
                <a:solidFill>
                  <a:srgbClr val="0070C0"/>
                </a:solidFill>
              </a:rPr>
              <a:t>was</a:t>
            </a:r>
            <a:r>
              <a:rPr lang="sl-SI" sz="2000" b="1" dirty="0">
                <a:solidFill>
                  <a:srgbClr val="0070C0"/>
                </a:solidFill>
              </a:rPr>
              <a:t> </a:t>
            </a:r>
            <a:r>
              <a:rPr lang="sl-SI" sz="2000" b="1" dirty="0" err="1">
                <a:solidFill>
                  <a:srgbClr val="0070C0"/>
                </a:solidFill>
              </a:rPr>
              <a:t>an</a:t>
            </a:r>
            <a:r>
              <a:rPr lang="sl-SI" sz="2000" b="1" dirty="0">
                <a:solidFill>
                  <a:srgbClr val="0070C0"/>
                </a:solidFill>
              </a:rPr>
              <a:t> </a:t>
            </a:r>
            <a:r>
              <a:rPr lang="sl-SI" sz="2000" b="1" dirty="0" err="1">
                <a:solidFill>
                  <a:srgbClr val="0070C0"/>
                </a:solidFill>
              </a:rPr>
              <a:t>important</a:t>
            </a:r>
            <a:r>
              <a:rPr lang="sl-SI" sz="2000" b="1" dirty="0">
                <a:solidFill>
                  <a:srgbClr val="0070C0"/>
                </a:solidFill>
              </a:rPr>
              <a:t> </a:t>
            </a:r>
            <a:r>
              <a:rPr lang="sl-SI" sz="2000" b="1" dirty="0" err="1">
                <a:solidFill>
                  <a:srgbClr val="0070C0"/>
                </a:solidFill>
              </a:rPr>
              <a:t>guest</a:t>
            </a:r>
            <a:r>
              <a:rPr lang="sl-SI" sz="2000" b="1" dirty="0">
                <a:solidFill>
                  <a:srgbClr val="0070C0"/>
                </a:solidFill>
              </a:rPr>
              <a:t> in </a:t>
            </a:r>
            <a:r>
              <a:rPr lang="sl-SI" sz="2000" b="1" dirty="0" err="1">
                <a:solidFill>
                  <a:srgbClr val="0070C0"/>
                </a:solidFill>
              </a:rPr>
              <a:t>two</a:t>
            </a:r>
            <a:r>
              <a:rPr lang="sl-SI" sz="2000" b="1" dirty="0">
                <a:solidFill>
                  <a:srgbClr val="0070C0"/>
                </a:solidFill>
              </a:rPr>
              <a:t> </a:t>
            </a:r>
            <a:r>
              <a:rPr lang="sl-SI" sz="2000" b="1" dirty="0" err="1">
                <a:solidFill>
                  <a:srgbClr val="0070C0"/>
                </a:solidFill>
              </a:rPr>
              <a:t>classes</a:t>
            </a:r>
            <a:r>
              <a:rPr lang="sl-SI" sz="2000" b="1" dirty="0">
                <a:solidFill>
                  <a:srgbClr val="0070C0"/>
                </a:solidFill>
              </a:rPr>
              <a:t> at </a:t>
            </a:r>
            <a:r>
              <a:rPr lang="sl-SI" sz="2000" b="1" dirty="0" err="1">
                <a:solidFill>
                  <a:srgbClr val="0070C0"/>
                </a:solidFill>
              </a:rPr>
              <a:t>our</a:t>
            </a:r>
            <a:r>
              <a:rPr lang="sl-SI" sz="2000" b="1" dirty="0">
                <a:solidFill>
                  <a:srgbClr val="0070C0"/>
                </a:solidFill>
              </a:rPr>
              <a:t> </a:t>
            </a:r>
            <a:r>
              <a:rPr lang="sl-SI" sz="2000" b="1" dirty="0" err="1">
                <a:solidFill>
                  <a:srgbClr val="0070C0"/>
                </a:solidFill>
              </a:rPr>
              <a:t>school</a:t>
            </a:r>
            <a:r>
              <a:rPr lang="sl-SI" sz="2000" b="1" dirty="0">
                <a:solidFill>
                  <a:srgbClr val="0070C0"/>
                </a:solidFill>
              </a:rPr>
              <a:t>,  </a:t>
            </a:r>
            <a:r>
              <a:rPr lang="sl-SI" sz="2000" b="1" dirty="0" err="1">
                <a:solidFill>
                  <a:srgbClr val="0070C0"/>
                </a:solidFill>
              </a:rPr>
              <a:t>2.a</a:t>
            </a:r>
            <a:r>
              <a:rPr lang="sl-SI" sz="2000" b="1" dirty="0">
                <a:solidFill>
                  <a:srgbClr val="0070C0"/>
                </a:solidFill>
              </a:rPr>
              <a:t> </a:t>
            </a:r>
            <a:r>
              <a:rPr lang="sl-SI" sz="2000" b="1" dirty="0" err="1">
                <a:solidFill>
                  <a:srgbClr val="0070C0"/>
                </a:solidFill>
              </a:rPr>
              <a:t>and</a:t>
            </a:r>
            <a:r>
              <a:rPr lang="sl-SI" sz="2000" b="1" dirty="0">
                <a:solidFill>
                  <a:srgbClr val="0070C0"/>
                </a:solidFill>
              </a:rPr>
              <a:t> 2.b.</a:t>
            </a:r>
            <a:endParaRPr lang="en-GB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6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7776864" cy="5834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487129" y="6151361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b="1" dirty="0" err="1">
                <a:solidFill>
                  <a:srgbClr val="0070C0"/>
                </a:solidFill>
              </a:rPr>
              <a:t>We</a:t>
            </a:r>
            <a:r>
              <a:rPr lang="sl-SI" sz="2000" b="1" dirty="0">
                <a:solidFill>
                  <a:srgbClr val="0070C0"/>
                </a:solidFill>
              </a:rPr>
              <a:t> </a:t>
            </a:r>
            <a:r>
              <a:rPr lang="sl-SI" sz="2000" b="1" dirty="0" err="1">
                <a:solidFill>
                  <a:srgbClr val="0070C0"/>
                </a:solidFill>
              </a:rPr>
              <a:t>read</a:t>
            </a:r>
            <a:r>
              <a:rPr lang="sl-SI" sz="2000" b="1" dirty="0">
                <a:solidFill>
                  <a:srgbClr val="0070C0"/>
                </a:solidFill>
              </a:rPr>
              <a:t> </a:t>
            </a:r>
            <a:r>
              <a:rPr lang="sl-SI" sz="2000" b="1" dirty="0" err="1">
                <a:solidFill>
                  <a:srgbClr val="0070C0"/>
                </a:solidFill>
              </a:rPr>
              <a:t>all</a:t>
            </a:r>
            <a:r>
              <a:rPr lang="sl-SI" sz="2000" b="1" dirty="0">
                <a:solidFill>
                  <a:srgbClr val="0070C0"/>
                </a:solidFill>
              </a:rPr>
              <a:t> </a:t>
            </a:r>
            <a:r>
              <a:rPr lang="sl-SI" sz="2000" b="1" dirty="0" err="1">
                <a:solidFill>
                  <a:srgbClr val="0070C0"/>
                </a:solidFill>
              </a:rPr>
              <a:t>of</a:t>
            </a:r>
            <a:r>
              <a:rPr lang="sl-SI" sz="2000" b="1" dirty="0">
                <a:solidFill>
                  <a:srgbClr val="0070C0"/>
                </a:solidFill>
              </a:rPr>
              <a:t> Pippi </a:t>
            </a:r>
            <a:r>
              <a:rPr lang="sl-SI" sz="2000" b="1" dirty="0" err="1">
                <a:solidFill>
                  <a:srgbClr val="0070C0"/>
                </a:solidFill>
              </a:rPr>
              <a:t>Longstocking</a:t>
            </a:r>
            <a:r>
              <a:rPr lang="sl-SI" sz="2000" b="1" dirty="0">
                <a:solidFill>
                  <a:srgbClr val="0070C0"/>
                </a:solidFill>
              </a:rPr>
              <a:t>'s </a:t>
            </a:r>
            <a:r>
              <a:rPr lang="sl-SI" sz="2000" b="1" dirty="0" err="1">
                <a:solidFill>
                  <a:srgbClr val="0070C0"/>
                </a:solidFill>
              </a:rPr>
              <a:t>books</a:t>
            </a:r>
            <a:r>
              <a:rPr lang="sl-SI" sz="2000" b="1" dirty="0">
                <a:solidFill>
                  <a:srgbClr val="0070C0"/>
                </a:solidFill>
              </a:rPr>
              <a:t> in </a:t>
            </a:r>
            <a:r>
              <a:rPr lang="sl-SI" sz="2000" b="1" dirty="0" err="1">
                <a:solidFill>
                  <a:srgbClr val="0070C0"/>
                </a:solidFill>
              </a:rPr>
              <a:t>Slovene</a:t>
            </a:r>
            <a:r>
              <a:rPr lang="sl-SI" sz="2000" b="1" dirty="0">
                <a:solidFill>
                  <a:srgbClr val="0070C0"/>
                </a:solidFill>
              </a:rPr>
              <a:t> </a:t>
            </a:r>
            <a:r>
              <a:rPr lang="sl-SI" sz="2000" b="1" dirty="0" err="1">
                <a:solidFill>
                  <a:srgbClr val="0070C0"/>
                </a:solidFill>
              </a:rPr>
              <a:t>language</a:t>
            </a:r>
            <a:r>
              <a:rPr lang="sl-SI" sz="2000" b="1" dirty="0">
                <a:solidFill>
                  <a:srgbClr val="0070C0"/>
                </a:solidFill>
              </a:rPr>
              <a:t>.</a:t>
            </a:r>
            <a:endParaRPr lang="en-GB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9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3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3779912" y="5706834"/>
            <a:ext cx="5043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err="1">
                <a:solidFill>
                  <a:srgbClr val="0070C0"/>
                </a:solidFill>
              </a:rPr>
              <a:t>We</a:t>
            </a:r>
            <a:r>
              <a:rPr lang="sl-SI" sz="2800" dirty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took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her</a:t>
            </a:r>
            <a:r>
              <a:rPr lang="sl-SI" sz="2800" dirty="0" smtClean="0">
                <a:solidFill>
                  <a:srgbClr val="0070C0"/>
                </a:solidFill>
              </a:rPr>
              <a:t> to </a:t>
            </a:r>
            <a:r>
              <a:rPr lang="sl-SI" sz="2800" dirty="0" err="1" smtClean="0">
                <a:solidFill>
                  <a:srgbClr val="0070C0"/>
                </a:solidFill>
              </a:rPr>
              <a:t>the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</a:rPr>
              <a:t>school</a:t>
            </a:r>
            <a:r>
              <a:rPr lang="sl-SI" sz="2800" dirty="0" smtClean="0">
                <a:solidFill>
                  <a:srgbClr val="0070C0"/>
                </a:solidFill>
              </a:rPr>
              <a:t> </a:t>
            </a:r>
            <a:r>
              <a:rPr lang="sl-SI" sz="2800" dirty="0" err="1">
                <a:solidFill>
                  <a:srgbClr val="0070C0"/>
                </a:solidFill>
              </a:rPr>
              <a:t>library</a:t>
            </a:r>
            <a:r>
              <a:rPr lang="sl-SI" sz="2800" dirty="0">
                <a:solidFill>
                  <a:srgbClr val="0070C0"/>
                </a:solidFill>
              </a:rPr>
              <a:t>.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6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19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jeZBesedilom 5"/>
          <p:cNvSpPr txBox="1"/>
          <p:nvPr/>
        </p:nvSpPr>
        <p:spPr>
          <a:xfrm>
            <a:off x="395537" y="1268760"/>
            <a:ext cx="16047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solidFill>
                  <a:srgbClr val="0070C0"/>
                </a:solidFill>
              </a:rPr>
              <a:t>Pippi </a:t>
            </a:r>
            <a:r>
              <a:rPr lang="sl-SI" sz="2800" dirty="0" err="1">
                <a:solidFill>
                  <a:srgbClr val="0070C0"/>
                </a:solidFill>
              </a:rPr>
              <a:t>has</a:t>
            </a:r>
            <a:r>
              <a:rPr lang="sl-SI" sz="2800" dirty="0">
                <a:solidFill>
                  <a:srgbClr val="0070C0"/>
                </a:solidFill>
              </a:rPr>
              <a:t> </a:t>
            </a:r>
            <a:r>
              <a:rPr lang="sl-SI" sz="2800" dirty="0" err="1">
                <a:solidFill>
                  <a:srgbClr val="0070C0"/>
                </a:solidFill>
              </a:rPr>
              <a:t>helped</a:t>
            </a:r>
            <a:r>
              <a:rPr lang="sl-SI" sz="2800" dirty="0">
                <a:solidFill>
                  <a:srgbClr val="0070C0"/>
                </a:solidFill>
              </a:rPr>
              <a:t> </a:t>
            </a:r>
            <a:r>
              <a:rPr lang="sl-SI" sz="2800" dirty="0" smtClean="0">
                <a:solidFill>
                  <a:srgbClr val="0070C0"/>
                </a:solidFill>
              </a:rPr>
              <a:t>us  </a:t>
            </a:r>
            <a:r>
              <a:rPr lang="sl-SI" sz="2800" dirty="0">
                <a:solidFill>
                  <a:srgbClr val="0070C0"/>
                </a:solidFill>
              </a:rPr>
              <a:t>to </a:t>
            </a:r>
            <a:r>
              <a:rPr lang="sl-SI" sz="2800" dirty="0" err="1">
                <a:solidFill>
                  <a:srgbClr val="0070C0"/>
                </a:solidFill>
              </a:rPr>
              <a:t>count</a:t>
            </a:r>
            <a:r>
              <a:rPr lang="sl-SI" sz="2800" dirty="0">
                <a:solidFill>
                  <a:srgbClr val="0070C0"/>
                </a:solidFill>
              </a:rPr>
              <a:t> to a </a:t>
            </a:r>
            <a:r>
              <a:rPr lang="sl-SI" sz="2800" dirty="0" err="1" smtClean="0">
                <a:solidFill>
                  <a:srgbClr val="0070C0"/>
                </a:solidFill>
              </a:rPr>
              <a:t>hundred</a:t>
            </a:r>
            <a:r>
              <a:rPr lang="sl-SI" sz="2800" dirty="0" smtClean="0">
                <a:solidFill>
                  <a:srgbClr val="0070C0"/>
                </a:solidFill>
              </a:rPr>
              <a:t>.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8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899592" y="530120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b="1" dirty="0" err="1">
                <a:solidFill>
                  <a:schemeClr val="bg1"/>
                </a:solidFill>
              </a:rPr>
              <a:t>We</a:t>
            </a:r>
            <a:r>
              <a:rPr lang="sl-SI" sz="3200" b="1" dirty="0">
                <a:solidFill>
                  <a:schemeClr val="bg1"/>
                </a:solidFill>
              </a:rPr>
              <a:t> </a:t>
            </a:r>
            <a:r>
              <a:rPr lang="sl-SI" sz="3200" b="1" dirty="0" err="1">
                <a:solidFill>
                  <a:schemeClr val="bg1"/>
                </a:solidFill>
              </a:rPr>
              <a:t>took</a:t>
            </a:r>
            <a:r>
              <a:rPr lang="sl-SI" sz="3200" b="1" dirty="0">
                <a:solidFill>
                  <a:schemeClr val="bg1"/>
                </a:solidFill>
              </a:rPr>
              <a:t> </a:t>
            </a:r>
            <a:r>
              <a:rPr lang="sl-SI" sz="3200" b="1" dirty="0" err="1">
                <a:solidFill>
                  <a:schemeClr val="bg1"/>
                </a:solidFill>
              </a:rPr>
              <a:t>her</a:t>
            </a:r>
            <a:r>
              <a:rPr lang="sl-SI" sz="3200" b="1" dirty="0">
                <a:solidFill>
                  <a:schemeClr val="bg1"/>
                </a:solidFill>
              </a:rPr>
              <a:t> to </a:t>
            </a:r>
            <a:r>
              <a:rPr lang="sl-SI" sz="3200" b="1" dirty="0" err="1">
                <a:solidFill>
                  <a:schemeClr val="bg1"/>
                </a:solidFill>
              </a:rPr>
              <a:t>the</a:t>
            </a:r>
            <a:r>
              <a:rPr lang="sl-SI" sz="3200" b="1" dirty="0">
                <a:solidFill>
                  <a:schemeClr val="bg1"/>
                </a:solidFill>
              </a:rPr>
              <a:t> </a:t>
            </a:r>
            <a:r>
              <a:rPr lang="sl-SI" sz="3200" b="1" dirty="0" err="1">
                <a:solidFill>
                  <a:schemeClr val="bg1"/>
                </a:solidFill>
              </a:rPr>
              <a:t>school</a:t>
            </a:r>
            <a:r>
              <a:rPr lang="sl-SI" sz="3200" b="1" dirty="0">
                <a:solidFill>
                  <a:schemeClr val="bg1"/>
                </a:solidFill>
              </a:rPr>
              <a:t> </a:t>
            </a:r>
            <a:r>
              <a:rPr lang="sl-SI" sz="3200" b="1" dirty="0" smtClean="0">
                <a:solidFill>
                  <a:schemeClr val="bg1"/>
                </a:solidFill>
              </a:rPr>
              <a:t>garden </a:t>
            </a:r>
            <a:r>
              <a:rPr lang="sl-SI" sz="3200" b="1" dirty="0" err="1" smtClean="0">
                <a:solidFill>
                  <a:schemeClr val="bg1"/>
                </a:solidFill>
              </a:rPr>
              <a:t>and</a:t>
            </a:r>
            <a:r>
              <a:rPr lang="sl-SI" sz="3200" b="1" dirty="0" smtClean="0">
                <a:solidFill>
                  <a:schemeClr val="bg1"/>
                </a:solidFill>
              </a:rPr>
              <a:t> </a:t>
            </a:r>
            <a:r>
              <a:rPr lang="sl-SI" sz="3200" b="1" dirty="0" err="1">
                <a:solidFill>
                  <a:schemeClr val="bg1"/>
                </a:solidFill>
              </a:rPr>
              <a:t>showed</a:t>
            </a:r>
            <a:r>
              <a:rPr lang="sl-SI" sz="3200" b="1" dirty="0">
                <a:solidFill>
                  <a:schemeClr val="bg1"/>
                </a:solidFill>
              </a:rPr>
              <a:t> </a:t>
            </a:r>
            <a:r>
              <a:rPr lang="sl-SI" sz="3200" b="1" dirty="0" err="1">
                <a:solidFill>
                  <a:schemeClr val="bg1"/>
                </a:solidFill>
              </a:rPr>
              <a:t>her</a:t>
            </a:r>
            <a:r>
              <a:rPr lang="sl-SI" sz="3200" b="1" dirty="0">
                <a:solidFill>
                  <a:schemeClr val="bg1"/>
                </a:solidFill>
              </a:rPr>
              <a:t> </a:t>
            </a:r>
            <a:r>
              <a:rPr lang="sl-SI" sz="3200" b="1" dirty="0" err="1">
                <a:solidFill>
                  <a:schemeClr val="bg1"/>
                </a:solidFill>
              </a:rPr>
              <a:t>our</a:t>
            </a:r>
            <a:r>
              <a:rPr lang="sl-SI" sz="3200" b="1" dirty="0">
                <a:solidFill>
                  <a:schemeClr val="bg1"/>
                </a:solidFill>
              </a:rPr>
              <a:t> </a:t>
            </a:r>
            <a:r>
              <a:rPr lang="sl-SI" sz="3200" b="1" dirty="0" err="1">
                <a:solidFill>
                  <a:schemeClr val="bg1"/>
                </a:solidFill>
              </a:rPr>
              <a:t>beehive</a:t>
            </a:r>
            <a:r>
              <a:rPr lang="sl-SI" sz="3200" b="1" dirty="0">
                <a:solidFill>
                  <a:schemeClr val="bg1"/>
                </a:solidFill>
              </a:rPr>
              <a:t>.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0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632848" cy="57246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1187624" y="576660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err="1">
                <a:solidFill>
                  <a:srgbClr val="0070C0"/>
                </a:solidFill>
              </a:rPr>
              <a:t>We</a:t>
            </a:r>
            <a:r>
              <a:rPr lang="sl-SI" sz="2400" b="1" dirty="0">
                <a:solidFill>
                  <a:srgbClr val="0070C0"/>
                </a:solidFill>
              </a:rPr>
              <a:t> </a:t>
            </a:r>
            <a:r>
              <a:rPr lang="sl-SI" sz="2400" b="1" dirty="0" err="1" smtClean="0">
                <a:solidFill>
                  <a:srgbClr val="0070C0"/>
                </a:solidFill>
              </a:rPr>
              <a:t>climbed</a:t>
            </a:r>
            <a:r>
              <a:rPr lang="sl-SI" sz="2400" b="1" dirty="0" smtClean="0">
                <a:solidFill>
                  <a:srgbClr val="0070C0"/>
                </a:solidFill>
              </a:rPr>
              <a:t> on </a:t>
            </a:r>
            <a:r>
              <a:rPr lang="sl-SI" sz="2400" b="1" dirty="0">
                <a:solidFill>
                  <a:srgbClr val="0070C0"/>
                </a:solidFill>
              </a:rPr>
              <a:t>a </a:t>
            </a:r>
            <a:r>
              <a:rPr lang="sl-SI" sz="2400" b="1" dirty="0" err="1">
                <a:solidFill>
                  <a:srgbClr val="0070C0"/>
                </a:solidFill>
              </a:rPr>
              <a:t>nearby</a:t>
            </a:r>
            <a:r>
              <a:rPr lang="sl-SI" sz="2400" b="1" dirty="0">
                <a:solidFill>
                  <a:srgbClr val="0070C0"/>
                </a:solidFill>
              </a:rPr>
              <a:t> </a:t>
            </a:r>
            <a:r>
              <a:rPr lang="sl-SI" sz="2400" b="1" dirty="0" err="1">
                <a:solidFill>
                  <a:srgbClr val="0070C0"/>
                </a:solidFill>
              </a:rPr>
              <a:t>hill</a:t>
            </a:r>
            <a:r>
              <a:rPr lang="sl-SI" sz="2400" b="1" dirty="0">
                <a:solidFill>
                  <a:srgbClr val="0070C0"/>
                </a:solidFill>
              </a:rPr>
              <a:t>, so </a:t>
            </a:r>
            <a:r>
              <a:rPr lang="sl-SI" sz="2400" b="1" dirty="0" err="1">
                <a:solidFill>
                  <a:srgbClr val="0070C0"/>
                </a:solidFill>
              </a:rPr>
              <a:t>she</a:t>
            </a:r>
            <a:r>
              <a:rPr lang="sl-SI" sz="2400" b="1" dirty="0">
                <a:solidFill>
                  <a:srgbClr val="0070C0"/>
                </a:solidFill>
              </a:rPr>
              <a:t> </a:t>
            </a:r>
            <a:r>
              <a:rPr lang="sl-SI" sz="2400" b="1" dirty="0" err="1">
                <a:solidFill>
                  <a:srgbClr val="0070C0"/>
                </a:solidFill>
              </a:rPr>
              <a:t>could</a:t>
            </a:r>
            <a:r>
              <a:rPr lang="sl-SI" sz="2400" b="1" dirty="0">
                <a:solidFill>
                  <a:srgbClr val="0070C0"/>
                </a:solidFill>
              </a:rPr>
              <a:t> </a:t>
            </a:r>
            <a:r>
              <a:rPr lang="sl-SI" sz="2400" b="1" dirty="0" err="1">
                <a:solidFill>
                  <a:srgbClr val="0070C0"/>
                </a:solidFill>
              </a:rPr>
              <a:t>see</a:t>
            </a:r>
            <a:r>
              <a:rPr lang="sl-SI" sz="2400" b="1" dirty="0">
                <a:solidFill>
                  <a:srgbClr val="0070C0"/>
                </a:solidFill>
              </a:rPr>
              <a:t> </a:t>
            </a:r>
            <a:r>
              <a:rPr lang="sl-SI" sz="2400" b="1" dirty="0" err="1">
                <a:solidFill>
                  <a:srgbClr val="0070C0"/>
                </a:solidFill>
              </a:rPr>
              <a:t>how</a:t>
            </a:r>
            <a:r>
              <a:rPr lang="sl-SI" sz="2400" b="1" dirty="0">
                <a:solidFill>
                  <a:srgbClr val="0070C0"/>
                </a:solidFill>
              </a:rPr>
              <a:t> </a:t>
            </a:r>
            <a:r>
              <a:rPr lang="sl-SI" sz="2400" b="1" dirty="0" err="1" smtClean="0">
                <a:solidFill>
                  <a:srgbClr val="0070C0"/>
                </a:solidFill>
              </a:rPr>
              <a:t>beautiful</a:t>
            </a:r>
            <a:r>
              <a:rPr lang="sl-SI" sz="2400" b="1" dirty="0" smtClean="0">
                <a:solidFill>
                  <a:srgbClr val="0070C0"/>
                </a:solidFill>
              </a:rPr>
              <a:t> </a:t>
            </a:r>
            <a:r>
              <a:rPr lang="sl-SI" sz="2400" b="1" dirty="0" err="1" smtClean="0">
                <a:solidFill>
                  <a:srgbClr val="0070C0"/>
                </a:solidFill>
              </a:rPr>
              <a:t>our</a:t>
            </a:r>
            <a:r>
              <a:rPr lang="sl-SI" sz="2400" b="1" dirty="0" smtClean="0">
                <a:solidFill>
                  <a:srgbClr val="0070C0"/>
                </a:solidFill>
              </a:rPr>
              <a:t> </a:t>
            </a:r>
            <a:r>
              <a:rPr lang="sl-SI" sz="2400" b="1" dirty="0" err="1" smtClean="0">
                <a:solidFill>
                  <a:srgbClr val="0070C0"/>
                </a:solidFill>
              </a:rPr>
              <a:t>country</a:t>
            </a:r>
            <a:r>
              <a:rPr lang="sl-SI" sz="2400" b="1" dirty="0" smtClean="0">
                <a:solidFill>
                  <a:srgbClr val="0070C0"/>
                </a:solidFill>
              </a:rPr>
              <a:t> </a:t>
            </a:r>
            <a:r>
              <a:rPr lang="sl-SI" sz="2400" b="1" dirty="0">
                <a:solidFill>
                  <a:srgbClr val="0070C0"/>
                </a:solidFill>
              </a:rPr>
              <a:t>is.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7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161</Words>
  <Application>Microsoft Office PowerPoint</Application>
  <PresentationFormat>Diaprojekcija na zaslonu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Officeova tema</vt:lpstr>
      <vt:lpstr>PIKA NOGAVIČKA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PIKA NOGAVIČKA</dc:title>
  <dc:creator>BarbaraC</dc:creator>
  <cp:lastModifiedBy>BarbaraC</cp:lastModifiedBy>
  <cp:revision>2</cp:revision>
  <dcterms:created xsi:type="dcterms:W3CDTF">2016-02-02T20:11:02Z</dcterms:created>
  <dcterms:modified xsi:type="dcterms:W3CDTF">2016-02-02T20:30:49Z</dcterms:modified>
</cp:coreProperties>
</file>