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FD53C90-0D85-48B7-9ADB-DC6E58680842}">
          <p14:sldIdLst>
            <p14:sldId id="256"/>
            <p14:sldId id="257"/>
            <p14:sldId id="258"/>
            <p14:sldId id="259"/>
            <p14:sldId id="260"/>
            <p14:sldId id="261"/>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varScale="1">
        <p:scale>
          <a:sx n="66" d="100"/>
          <a:sy n="66" d="100"/>
        </p:scale>
        <p:origin x="128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D26557-DC11-4EB2-847C-541B5362D798}" type="datetimeFigureOut">
              <a:rPr lang="tr-TR" smtClean="0"/>
              <a:t>16.02.2020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3B3E8-0F21-47D2-8AA8-47A8964197B0}" type="slidenum">
              <a:rPr lang="tr-TR" smtClean="0"/>
              <a:t>‹#›</a:t>
            </a:fld>
            <a:endParaRPr lang="tr-TR"/>
          </a:p>
        </p:txBody>
      </p:sp>
    </p:spTree>
    <p:extLst>
      <p:ext uri="{BB962C8B-B14F-4D97-AF65-F5344CB8AC3E}">
        <p14:creationId xmlns:p14="http://schemas.microsoft.com/office/powerpoint/2010/main" val="2242862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C3B3E8-0F21-47D2-8AA8-47A8964197B0}" type="slidenum">
              <a:rPr lang="tr-TR" smtClean="0"/>
              <a:t>1</a:t>
            </a:fld>
            <a:endParaRPr lang="tr-TR"/>
          </a:p>
        </p:txBody>
      </p:sp>
    </p:spTree>
    <p:extLst>
      <p:ext uri="{BB962C8B-B14F-4D97-AF65-F5344CB8AC3E}">
        <p14:creationId xmlns:p14="http://schemas.microsoft.com/office/powerpoint/2010/main" val="1763448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AC75967-C9C4-4065-B7EA-117EED70FFB6}"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1008757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C75967-C9C4-4065-B7EA-117EED70FFB6}"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131993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C75967-C9C4-4065-B7EA-117EED70FFB6}"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84640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C75967-C9C4-4065-B7EA-117EED70FFB6}"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162021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AC75967-C9C4-4065-B7EA-117EED70FFB6}"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169099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AC75967-C9C4-4065-B7EA-117EED70FFB6}"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826043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AC75967-C9C4-4065-B7EA-117EED70FFB6}"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269972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AC75967-C9C4-4065-B7EA-117EED70FFB6}"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141467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AC75967-C9C4-4065-B7EA-117EED70FFB6}"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379381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C75967-C9C4-4065-B7EA-117EED70FFB6}"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382200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C75967-C9C4-4065-B7EA-117EED70FFB6}"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D21212-D100-43B5-9CBE-6FE0C1897043}" type="slidenum">
              <a:rPr lang="tr-TR" smtClean="0"/>
              <a:t>‹#›</a:t>
            </a:fld>
            <a:endParaRPr lang="tr-TR"/>
          </a:p>
        </p:txBody>
      </p:sp>
    </p:spTree>
    <p:extLst>
      <p:ext uri="{BB962C8B-B14F-4D97-AF65-F5344CB8AC3E}">
        <p14:creationId xmlns:p14="http://schemas.microsoft.com/office/powerpoint/2010/main" val="315740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75967-C9C4-4065-B7EA-117EED70FFB6}" type="datetimeFigureOut">
              <a:rPr lang="tr-TR" smtClean="0"/>
              <a:t>16.02.2020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21212-D100-43B5-9CBE-6FE0C1897043}" type="slidenum">
              <a:rPr lang="tr-TR" smtClean="0"/>
              <a:t>‹#›</a:t>
            </a:fld>
            <a:endParaRPr lang="tr-TR"/>
          </a:p>
        </p:txBody>
      </p:sp>
    </p:spTree>
    <p:extLst>
      <p:ext uri="{BB962C8B-B14F-4D97-AF65-F5344CB8AC3E}">
        <p14:creationId xmlns:p14="http://schemas.microsoft.com/office/powerpoint/2010/main" val="8392255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gr_1\Desktop\iklim-degisikligi-ve-korunan-alanlar-2017092315355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 y="9398"/>
            <a:ext cx="9149302" cy="6848604"/>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ctrTitle"/>
          </p:nvPr>
        </p:nvSpPr>
        <p:spPr/>
        <p:txBody>
          <a:bodyPr>
            <a:normAutofit fontScale="90000"/>
          </a:bodyPr>
          <a:lstStyle/>
          <a:p>
            <a:r>
              <a:rPr lang="tr-TR" b="1" dirty="0" err="1"/>
              <a:t>Climate</a:t>
            </a:r>
            <a:r>
              <a:rPr lang="tr-TR" b="1" dirty="0"/>
              <a:t> </a:t>
            </a:r>
            <a:r>
              <a:rPr lang="tr-TR" b="1" dirty="0" err="1"/>
              <a:t>change</a:t>
            </a:r>
            <a:r>
              <a:rPr lang="tr-TR" b="1" dirty="0"/>
              <a:t> </a:t>
            </a:r>
            <a:r>
              <a:rPr lang="tr-TR" b="1" dirty="0" err="1"/>
              <a:t>and</a:t>
            </a:r>
            <a:r>
              <a:rPr lang="tr-TR" b="1" dirty="0"/>
              <a:t> </a:t>
            </a:r>
            <a:r>
              <a:rPr lang="tr-TR" b="1" dirty="0" err="1"/>
              <a:t>environmental</a:t>
            </a:r>
            <a:r>
              <a:rPr lang="tr-TR" b="1" dirty="0"/>
              <a:t> </a:t>
            </a:r>
            <a:r>
              <a:rPr lang="tr-TR" b="1" dirty="0" err="1"/>
              <a:t>challenges</a:t>
            </a:r>
            <a:r>
              <a:rPr lang="tr-TR" b="1" dirty="0"/>
              <a:t/>
            </a:r>
            <a:br>
              <a:rPr lang="tr-TR" b="1" dirty="0"/>
            </a:br>
            <a:endParaRPr lang="tr-TR" dirty="0">
              <a:solidFill>
                <a:schemeClr val="tx1">
                  <a:lumMod val="95000"/>
                  <a:lumOff val="5000"/>
                </a:schemeClr>
              </a:solidFill>
            </a:endParaRPr>
          </a:p>
        </p:txBody>
      </p:sp>
      <p:pic>
        <p:nvPicPr>
          <p:cNvPr id="2054" name="Picture 6" descr="C:\Users\ogr_1\Desktop\indi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92" y="9398"/>
            <a:ext cx="24765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ogr_1\Desktop\indi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9545" y="9398"/>
            <a:ext cx="245745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74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ogr_1\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9494" y="24036"/>
            <a:ext cx="2457450" cy="18573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ogr_1\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824"/>
            <a:ext cx="24765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ogr_1\Desktop\akdeniz-t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45024"/>
            <a:ext cx="9144000" cy="3211389"/>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2944" y="1700808"/>
            <a:ext cx="9144000" cy="5257800"/>
          </a:xfrm>
        </p:spPr>
        <p:txBody>
          <a:bodyPr/>
          <a:lstStyle/>
          <a:p>
            <a:r>
              <a:rPr lang="en-US" sz="2400" dirty="0" smtClean="0">
                <a:solidFill>
                  <a:schemeClr val="accent5">
                    <a:lumMod val="75000"/>
                  </a:schemeClr>
                </a:solidFill>
              </a:rPr>
              <a:t>Located </a:t>
            </a:r>
            <a:r>
              <a:rPr lang="en-US" sz="2400" dirty="0">
                <a:solidFill>
                  <a:schemeClr val="accent5">
                    <a:lumMod val="75000"/>
                  </a:schemeClr>
                </a:solidFill>
              </a:rPr>
              <a:t>in the Mediterranean basin to be most affected by the climate change debate on Turkey's agriculture and food production is increasing day by day. The workshop organized by the General Directorate of Agricultural Research and Policies (TAGEM) also discussed the effects of climate change on </a:t>
            </a:r>
            <a:r>
              <a:rPr lang="en-US" sz="2400" dirty="0" smtClean="0">
                <a:solidFill>
                  <a:schemeClr val="accent5">
                    <a:lumMod val="75000"/>
                  </a:schemeClr>
                </a:solidFill>
              </a:rPr>
              <a:t>agriculture</a:t>
            </a:r>
            <a:endParaRPr lang="tr-TR" sz="2400" dirty="0" smtClean="0">
              <a:solidFill>
                <a:schemeClr val="accent5">
                  <a:lumMod val="75000"/>
                </a:schemeClr>
              </a:solidFill>
            </a:endParaRPr>
          </a:p>
          <a:p>
            <a:endParaRPr lang="tr-TR" dirty="0"/>
          </a:p>
        </p:txBody>
      </p:sp>
    </p:spTree>
    <p:extLst>
      <p:ext uri="{BB962C8B-B14F-4D97-AF65-F5344CB8AC3E}">
        <p14:creationId xmlns:p14="http://schemas.microsoft.com/office/powerpoint/2010/main" val="2252357447"/>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gr_1\Desktop\indi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836" y="3717032"/>
            <a:ext cx="4752528" cy="2808312"/>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838325"/>
            <a:ext cx="8229600" cy="4287838"/>
          </a:xfrm>
        </p:spPr>
        <p:txBody>
          <a:bodyPr/>
          <a:lstStyle/>
          <a:p>
            <a:pPr marL="0" indent="0">
              <a:buNone/>
            </a:pPr>
            <a:r>
              <a:rPr lang="en-US" sz="2400" dirty="0" smtClean="0">
                <a:solidFill>
                  <a:schemeClr val="tx2">
                    <a:lumMod val="60000"/>
                    <a:lumOff val="40000"/>
                  </a:schemeClr>
                </a:solidFill>
              </a:rPr>
              <a:t>Organized </a:t>
            </a:r>
            <a:r>
              <a:rPr lang="en-US" sz="2400" dirty="0">
                <a:solidFill>
                  <a:schemeClr val="tx2">
                    <a:lumMod val="60000"/>
                    <a:lumOff val="40000"/>
                  </a:schemeClr>
                </a:solidFill>
              </a:rPr>
              <a:t>by the Ministry of Agriculture and Forestry General Directorate of Agricultural Research and Policies (TAGEM) within the framework of “Climate Change and Agricultural Ecology Studies”. Workshop on the Effects of Climate Change on Agriculture ”was held between 5-7 November 2018</a:t>
            </a:r>
            <a:r>
              <a:rPr lang="en-US" dirty="0">
                <a:solidFill>
                  <a:schemeClr val="tx2">
                    <a:lumMod val="60000"/>
                    <a:lumOff val="40000"/>
                  </a:schemeClr>
                </a:solidFill>
              </a:rPr>
              <a:t>.</a:t>
            </a:r>
            <a:endParaRPr lang="tr-TR" dirty="0">
              <a:solidFill>
                <a:schemeClr val="tx2">
                  <a:lumMod val="60000"/>
                  <a:lumOff val="40000"/>
                </a:schemeClr>
              </a:solidFill>
            </a:endParaRPr>
          </a:p>
        </p:txBody>
      </p:sp>
      <p:pic>
        <p:nvPicPr>
          <p:cNvPr id="1026" name="Picture 2" descr="C:\Users\ogr_1\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765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ogr_1\Desktop\indi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0"/>
            <a:ext cx="245745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7551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gr_1\Desktop\indir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834628"/>
            <a:ext cx="3995936" cy="4042643"/>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772816"/>
            <a:ext cx="4474840" cy="4968552"/>
          </a:xfrm>
        </p:spPr>
        <p:txBody>
          <a:bodyPr>
            <a:normAutofit/>
          </a:bodyPr>
          <a:lstStyle/>
          <a:p>
            <a:r>
              <a:rPr lang="en-US" sz="2400" dirty="0" smtClean="0">
                <a:solidFill>
                  <a:srgbClr val="FF0000"/>
                </a:solidFill>
              </a:rPr>
              <a:t>Within the scope of the workshop; The issues of atmosphere, climate change scenarios and projections in the climate change process, sustainable soil and water management, climate-related agricultural risks and adaptation processes and climate change and innovative approaches in agriculture were discussed.</a:t>
            </a:r>
            <a:endParaRPr lang="tr-TR" sz="2400" dirty="0">
              <a:solidFill>
                <a:srgbClr val="FF0000"/>
              </a:solidFill>
            </a:endParaRPr>
          </a:p>
        </p:txBody>
      </p:sp>
      <p:pic>
        <p:nvPicPr>
          <p:cNvPr id="2050" name="Picture 2" descr="C:\Users\ogr_1\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765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ogr_1\Desktop\indi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12700"/>
            <a:ext cx="245745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4809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gr_1\Desktop\LogoKirmizi_Tarim_ENGLISH (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2420888"/>
            <a:ext cx="4247108" cy="3096344"/>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0"/>
            <a:ext cx="3826768" cy="4709120"/>
          </a:xfrm>
        </p:spPr>
        <p:txBody>
          <a:bodyPr>
            <a:normAutofit fontScale="85000" lnSpcReduction="10000"/>
          </a:bodyPr>
          <a:lstStyle/>
          <a:p>
            <a:r>
              <a:rPr lang="en-US" dirty="0">
                <a:solidFill>
                  <a:schemeClr val="accent6">
                    <a:lumMod val="75000"/>
                  </a:schemeClr>
                </a:solidFill>
              </a:rPr>
              <a:t>Deputy General Manager of Agricultural Reform </a:t>
            </a:r>
            <a:r>
              <a:rPr lang="en-US" dirty="0" err="1">
                <a:solidFill>
                  <a:schemeClr val="accent6">
                    <a:lumMod val="75000"/>
                  </a:schemeClr>
                </a:solidFill>
              </a:rPr>
              <a:t>Metin</a:t>
            </a:r>
            <a:r>
              <a:rPr lang="en-US" dirty="0">
                <a:solidFill>
                  <a:schemeClr val="accent6">
                    <a:lumMod val="75000"/>
                  </a:schemeClr>
                </a:solidFill>
              </a:rPr>
              <a:t> </a:t>
            </a:r>
            <a:r>
              <a:rPr lang="en-US" dirty="0" err="1">
                <a:solidFill>
                  <a:schemeClr val="accent6">
                    <a:lumMod val="75000"/>
                  </a:schemeClr>
                </a:solidFill>
              </a:rPr>
              <a:t>Türker</a:t>
            </a:r>
            <a:r>
              <a:rPr lang="en-US" dirty="0">
                <a:solidFill>
                  <a:schemeClr val="accent6">
                    <a:lumMod val="75000"/>
                  </a:schemeClr>
                </a:solidFill>
              </a:rPr>
              <a:t> also talked about the practices of the Ministry of Agriculture and Forestry in his presentation on the subject of “The Effects of Climate Change on Agriculture”.</a:t>
            </a:r>
          </a:p>
          <a:p>
            <a:pPr marL="0" indent="0">
              <a:buNone/>
            </a:pPr>
            <a:r>
              <a:rPr lang="en-US" dirty="0"/>
              <a:t> </a:t>
            </a:r>
          </a:p>
          <a:p>
            <a:endParaRPr lang="tr-TR" dirty="0"/>
          </a:p>
        </p:txBody>
      </p:sp>
    </p:spTree>
    <p:extLst>
      <p:ext uri="{BB962C8B-B14F-4D97-AF65-F5344CB8AC3E}">
        <p14:creationId xmlns:p14="http://schemas.microsoft.com/office/powerpoint/2010/main" val="175967858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gr_1\Desktop\5d4bb7962269a20dfca003a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76" y="3789040"/>
            <a:ext cx="9223375" cy="306896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ogr_1\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19050"/>
            <a:ext cx="24765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ogr_1\Desktop\indi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9550"/>
            <a:ext cx="2457450" cy="1857375"/>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857375"/>
            <a:ext cx="8229600" cy="4268788"/>
          </a:xfrm>
        </p:spPr>
        <p:txBody>
          <a:bodyPr>
            <a:normAutofit/>
          </a:bodyPr>
          <a:lstStyle/>
          <a:p>
            <a:r>
              <a:rPr lang="en-US" sz="1800" dirty="0">
                <a:solidFill>
                  <a:schemeClr val="bg2">
                    <a:lumMod val="50000"/>
                  </a:schemeClr>
                </a:solidFill>
              </a:rPr>
              <a:t>Agriculture is located at the interface between ecosystems and society. At the same time, agriculture and food security represent the most vulnerable sectors in terms of climate change. Undoubtedly, vegetative production climate</a:t>
            </a:r>
          </a:p>
          <a:p>
            <a:r>
              <a:rPr lang="en-US" sz="1800" dirty="0">
                <a:solidFill>
                  <a:schemeClr val="bg2">
                    <a:lumMod val="50000"/>
                  </a:schemeClr>
                </a:solidFill>
              </a:rPr>
              <a:t>affected by the change and at the same time food security of a nation</a:t>
            </a:r>
          </a:p>
          <a:p>
            <a:r>
              <a:rPr lang="en-US" sz="1800" dirty="0">
                <a:solidFill>
                  <a:schemeClr val="bg2">
                    <a:lumMod val="50000"/>
                  </a:schemeClr>
                </a:solidFill>
              </a:rPr>
              <a:t>capacity, population growth and climate variability of crop yields.</a:t>
            </a:r>
          </a:p>
          <a:p>
            <a:r>
              <a:rPr lang="en-US" sz="1800" dirty="0">
                <a:solidFill>
                  <a:schemeClr val="bg2">
                    <a:lumMod val="50000"/>
                  </a:schemeClr>
                </a:solidFill>
              </a:rPr>
              <a:t>It depends on how you react</a:t>
            </a:r>
            <a:endParaRPr lang="tr-TR" sz="1800" dirty="0">
              <a:solidFill>
                <a:schemeClr val="bg2">
                  <a:lumMod val="50000"/>
                </a:schemeClr>
              </a:solidFill>
            </a:endParaRPr>
          </a:p>
        </p:txBody>
      </p:sp>
    </p:spTree>
    <p:extLst>
      <p:ext uri="{BB962C8B-B14F-4D97-AF65-F5344CB8AC3E}">
        <p14:creationId xmlns:p14="http://schemas.microsoft.com/office/powerpoint/2010/main" val="111025767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ogr_1\Desktop\indir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34"/>
            <a:ext cx="9120584" cy="6852766"/>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2708921"/>
            <a:ext cx="8229600" cy="2592288"/>
          </a:xfrm>
        </p:spPr>
        <p:txBody>
          <a:bodyPr>
            <a:normAutofit lnSpcReduction="10000"/>
          </a:bodyPr>
          <a:lstStyle/>
          <a:p>
            <a:r>
              <a:rPr lang="en-US" dirty="0" smtClean="0">
                <a:solidFill>
                  <a:srgbClr val="FF0000"/>
                </a:solidFill>
              </a:rPr>
              <a:t>Thank You For Listening To Me My Presentation Is Over Here </a:t>
            </a:r>
            <a:r>
              <a:rPr lang="tr-TR" dirty="0" smtClean="0">
                <a:solidFill>
                  <a:srgbClr val="FF0000"/>
                </a:solidFill>
              </a:rPr>
              <a:t>…</a:t>
            </a:r>
          </a:p>
          <a:p>
            <a:endParaRPr lang="tr-TR" dirty="0" smtClean="0">
              <a:solidFill>
                <a:srgbClr val="FF0000"/>
              </a:solidFill>
            </a:endParaRPr>
          </a:p>
          <a:p>
            <a:r>
              <a:rPr lang="tr-TR" dirty="0" smtClean="0">
                <a:solidFill>
                  <a:srgbClr val="FFFF00"/>
                </a:solidFill>
              </a:rPr>
              <a:t>Şehit Mehmet Ali Körükçü Mesleki Ve Teknik Anadolu Lisesi</a:t>
            </a:r>
          </a:p>
          <a:p>
            <a:pPr marL="0" indent="0">
              <a:buNone/>
            </a:pPr>
            <a:endParaRPr lang="tr-TR" dirty="0">
              <a:solidFill>
                <a:srgbClr val="FF0000"/>
              </a:solidFill>
            </a:endParaRPr>
          </a:p>
        </p:txBody>
      </p:sp>
      <p:pic>
        <p:nvPicPr>
          <p:cNvPr id="1027" name="Picture 3" descr="C:\Users\ogr_1\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765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ogr_1\Desktop\indi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3134" y="5234"/>
            <a:ext cx="245745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95428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273</Words>
  <Application>Microsoft Office PowerPoint</Application>
  <PresentationFormat>Ekran Gösterisi (4:3)</PresentationFormat>
  <Paragraphs>14</Paragraphs>
  <Slides>7</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Calibri</vt:lpstr>
      <vt:lpstr>Ofis Teması</vt:lpstr>
      <vt:lpstr>Climate change and environmental challenges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Climate Change on Agriculture</dc:title>
  <dc:creator>ogr_1</dc:creator>
  <cp:lastModifiedBy>LENOVO</cp:lastModifiedBy>
  <cp:revision>14</cp:revision>
  <dcterms:created xsi:type="dcterms:W3CDTF">2020-02-12T12:11:06Z</dcterms:created>
  <dcterms:modified xsi:type="dcterms:W3CDTF">2020-02-16T10:15:56Z</dcterms:modified>
</cp:coreProperties>
</file>