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6" r:id="rId2"/>
    <p:sldId id="259" r:id="rId3"/>
    <p:sldId id="260" r:id="rId4"/>
    <p:sldId id="261" r:id="rId5"/>
    <p:sldId id="262" r:id="rId6"/>
    <p:sldId id="263" r:id="rId7"/>
    <p:sldId id="265" r:id="rId8"/>
    <p:sldId id="267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 smtClean="0"/>
              <a:t>Clic pentru a edita stilul de subtitlu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31BE5-39CF-4B88-B4AD-EEC93C632271}" type="datetimeFigureOut">
              <a:rPr lang="ro-RO" smtClean="0"/>
              <a:t>25.02.2020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5C8C-9EC7-4BE5-887F-BE975BD99F2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2991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31BE5-39CF-4B88-B4AD-EEC93C632271}" type="datetimeFigureOut">
              <a:rPr lang="ro-RO" smtClean="0"/>
              <a:t>25.02.2020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5C8C-9EC7-4BE5-887F-BE975BD99F2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01407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31BE5-39CF-4B88-B4AD-EEC93C632271}" type="datetimeFigureOut">
              <a:rPr lang="ro-RO" smtClean="0"/>
              <a:t>25.02.2020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5C8C-9EC7-4BE5-887F-BE975BD99F2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38691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31BE5-39CF-4B88-B4AD-EEC93C632271}" type="datetimeFigureOut">
              <a:rPr lang="ro-RO" smtClean="0"/>
              <a:t>25.02.2020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5C8C-9EC7-4BE5-887F-BE975BD99F2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10435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31BE5-39CF-4B88-B4AD-EEC93C632271}" type="datetimeFigureOut">
              <a:rPr lang="ro-RO" smtClean="0"/>
              <a:t>25.02.2020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5C8C-9EC7-4BE5-887F-BE975BD99F2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55251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31BE5-39CF-4B88-B4AD-EEC93C632271}" type="datetimeFigureOut">
              <a:rPr lang="ro-RO" smtClean="0"/>
              <a:t>25.02.2020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5C8C-9EC7-4BE5-887F-BE975BD99F2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76321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31BE5-39CF-4B88-B4AD-EEC93C632271}" type="datetimeFigureOut">
              <a:rPr lang="ro-RO" smtClean="0"/>
              <a:t>25.02.2020</a:t>
            </a:fld>
            <a:endParaRPr lang="ro-RO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5C8C-9EC7-4BE5-887F-BE975BD99F2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36701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31BE5-39CF-4B88-B4AD-EEC93C632271}" type="datetimeFigureOut">
              <a:rPr lang="ro-RO" smtClean="0"/>
              <a:t>25.02.2020</a:t>
            </a:fld>
            <a:endParaRPr lang="ro-RO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5C8C-9EC7-4BE5-887F-BE975BD99F2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49907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31BE5-39CF-4B88-B4AD-EEC93C632271}" type="datetimeFigureOut">
              <a:rPr lang="ro-RO" smtClean="0"/>
              <a:t>25.02.2020</a:t>
            </a:fld>
            <a:endParaRPr lang="ro-RO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5C8C-9EC7-4BE5-887F-BE975BD99F2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6594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31BE5-39CF-4B88-B4AD-EEC93C632271}" type="datetimeFigureOut">
              <a:rPr lang="ro-RO" smtClean="0"/>
              <a:t>25.02.2020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5C8C-9EC7-4BE5-887F-BE975BD99F2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61189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31BE5-39CF-4B88-B4AD-EEC93C632271}" type="datetimeFigureOut">
              <a:rPr lang="ro-RO" smtClean="0"/>
              <a:t>25.02.2020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5C8C-9EC7-4BE5-887F-BE975BD99F2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82069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31BE5-39CF-4B88-B4AD-EEC93C632271}" type="datetimeFigureOut">
              <a:rPr lang="ro-RO" smtClean="0"/>
              <a:t>25.02.2020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75C8C-9EC7-4BE5-887F-BE975BD99F2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67209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283574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The impact of climate change on plants and animals</a:t>
            </a:r>
            <a:endParaRPr lang="ro-RO" dirty="0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3851920" y="4725144"/>
            <a:ext cx="5112568" cy="187220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o-RO" b="1" dirty="0" smtClean="0">
                <a:latin typeface="Aharoni" pitchFamily="2" charset="-79"/>
                <a:cs typeface="Aharoni" pitchFamily="2" charset="-79"/>
              </a:rPr>
              <a:t>Liceul Teoretic Gaudeamus</a:t>
            </a:r>
          </a:p>
          <a:p>
            <a:r>
              <a:rPr lang="ro-RO" b="1" dirty="0" smtClean="0">
                <a:latin typeface="Aharoni" pitchFamily="2" charset="-79"/>
                <a:cs typeface="Aharoni" pitchFamily="2" charset="-79"/>
              </a:rPr>
              <a:t>Clasa 6</a:t>
            </a:r>
            <a:r>
              <a:rPr lang="ro-RO" sz="1800" b="1" dirty="0" smtClean="0">
                <a:latin typeface="Aharoni" pitchFamily="2" charset="-79"/>
                <a:cs typeface="Aharoni" pitchFamily="2" charset="-79"/>
              </a:rPr>
              <a:t>g</a:t>
            </a:r>
            <a:r>
              <a:rPr lang="ro-RO" b="1" dirty="0" smtClean="0">
                <a:latin typeface="Aharoni" pitchFamily="2" charset="-79"/>
                <a:cs typeface="Aharoni" pitchFamily="2" charset="-79"/>
              </a:rPr>
              <a:t>5  </a:t>
            </a:r>
            <a:r>
              <a:rPr lang="ro-RO" b="1" dirty="0" smtClean="0">
                <a:latin typeface="Algerian" pitchFamily="82" charset="0"/>
                <a:cs typeface="Aharoni" pitchFamily="2" charset="-79"/>
              </a:rPr>
              <a:t>Preda </a:t>
            </a:r>
            <a:r>
              <a:rPr lang="ro-RO" b="1" dirty="0" err="1" smtClean="0">
                <a:latin typeface="Algerian" pitchFamily="82" charset="0"/>
                <a:cs typeface="Aharoni" pitchFamily="2" charset="-79"/>
              </a:rPr>
              <a:t>raluca</a:t>
            </a:r>
            <a:endParaRPr lang="ro-RO" b="1" dirty="0" smtClean="0">
              <a:latin typeface="Aharoni" pitchFamily="2" charset="-79"/>
              <a:cs typeface="Aharoni" pitchFamily="2" charset="-79"/>
            </a:endParaRP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34800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o-RO" dirty="0" smtClean="0"/>
              <a:t>Global </a:t>
            </a:r>
            <a:r>
              <a:rPr lang="ro-RO" dirty="0" err="1" smtClean="0"/>
              <a:t>warming</a:t>
            </a:r>
            <a:endParaRPr lang="ro-RO" dirty="0"/>
          </a:p>
        </p:txBody>
      </p:sp>
      <p:pic>
        <p:nvPicPr>
          <p:cNvPr id="4" name="Substituent conținut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00200"/>
            <a:ext cx="8280920" cy="4853136"/>
          </a:xfrm>
        </p:spPr>
      </p:pic>
    </p:spTree>
    <p:extLst>
      <p:ext uri="{BB962C8B-B14F-4D97-AF65-F5344CB8AC3E}">
        <p14:creationId xmlns:p14="http://schemas.microsoft.com/office/powerpoint/2010/main" val="395387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ubstituent conținut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8784976" cy="6120680"/>
          </a:xfrm>
        </p:spPr>
      </p:pic>
    </p:spTree>
    <p:extLst>
      <p:ext uri="{BB962C8B-B14F-4D97-AF65-F5344CB8AC3E}">
        <p14:creationId xmlns:p14="http://schemas.microsoft.com/office/powerpoint/2010/main" val="374080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ubstituent conținut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8785101" cy="64807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66035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>The impact of climate change on </a:t>
            </a:r>
            <a:r>
              <a:rPr lang="en-US" dirty="0" smtClean="0"/>
              <a:t>animals</a:t>
            </a:r>
            <a:endParaRPr lang="ro-RO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 dirty="0"/>
          </a:p>
        </p:txBody>
      </p:sp>
      <p:pic>
        <p:nvPicPr>
          <p:cNvPr id="1026" name="Picture 2" descr="C:\Users\komp\Desktop\Raluca\incalzire-globala-petm-stiinta-tehnica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80920" cy="46085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78207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o-RO" dirty="0"/>
              <a:t>B</a:t>
            </a:r>
            <a:r>
              <a:rPr lang="en-US" dirty="0" smtClean="0"/>
              <a:t>ears do not find much food anymore</a:t>
            </a:r>
            <a:endParaRPr lang="ro-RO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2050" name="Picture 2" descr="C:\Users\komp\Desktop\Raluca\aGFzaD1lMzE5YWI2YjA1YzQ1YzYwZDY5NDQzZWJiOTM3NmUxMA==.thu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0891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9117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o-RO" dirty="0"/>
              <a:t>G</a:t>
            </a:r>
            <a:r>
              <a:rPr lang="ro-RO" dirty="0" smtClean="0"/>
              <a:t>lobal </a:t>
            </a:r>
            <a:r>
              <a:rPr lang="ro-RO" dirty="0" err="1" smtClean="0"/>
              <a:t>warming</a:t>
            </a:r>
            <a:endParaRPr lang="ro-RO" dirty="0"/>
          </a:p>
        </p:txBody>
      </p:sp>
      <p:pic>
        <p:nvPicPr>
          <p:cNvPr id="4" name="Substituent conținut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00200"/>
            <a:ext cx="8280920" cy="4525963"/>
          </a:xfrm>
        </p:spPr>
      </p:pic>
    </p:spTree>
    <p:extLst>
      <p:ext uri="{BB962C8B-B14F-4D97-AF65-F5344CB8AC3E}">
        <p14:creationId xmlns:p14="http://schemas.microsoft.com/office/powerpoint/2010/main" val="42279649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Half a billion animals have died as a result of the A</a:t>
            </a:r>
            <a:r>
              <a:rPr lang="ro-RO" dirty="0" err="1" smtClean="0"/>
              <a:t>ustalia</a:t>
            </a:r>
            <a:r>
              <a:rPr lang="ro-RO" dirty="0" smtClean="0"/>
              <a:t> </a:t>
            </a:r>
            <a:r>
              <a:rPr lang="ro-RO" dirty="0" err="1" smtClean="0"/>
              <a:t>fireplace</a:t>
            </a:r>
            <a:endParaRPr lang="ro-RO" dirty="0"/>
          </a:p>
        </p:txBody>
      </p:sp>
      <p:pic>
        <p:nvPicPr>
          <p:cNvPr id="4" name="Substituent conținut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00200"/>
            <a:ext cx="8064896" cy="4781128"/>
          </a:xfrm>
        </p:spPr>
      </p:pic>
    </p:spTree>
    <p:extLst>
      <p:ext uri="{BB962C8B-B14F-4D97-AF65-F5344CB8AC3E}">
        <p14:creationId xmlns:p14="http://schemas.microsoft.com/office/powerpoint/2010/main" val="73420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ubstituent conținut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496944" cy="61926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86792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The impact of climate change on </a:t>
            </a:r>
            <a:r>
              <a:rPr lang="ro-RO" dirty="0" err="1" smtClean="0"/>
              <a:t>plants</a:t>
            </a:r>
            <a:endParaRPr lang="ro-RO" dirty="0"/>
          </a:p>
        </p:txBody>
      </p:sp>
      <p:pic>
        <p:nvPicPr>
          <p:cNvPr id="4" name="Substituent conținut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00200"/>
            <a:ext cx="8136903" cy="4709120"/>
          </a:xfrm>
        </p:spPr>
      </p:pic>
    </p:spTree>
    <p:extLst>
      <p:ext uri="{BB962C8B-B14F-4D97-AF65-F5344CB8AC3E}">
        <p14:creationId xmlns:p14="http://schemas.microsoft.com/office/powerpoint/2010/main" val="360538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ubstituent conținut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65" y="332656"/>
            <a:ext cx="8529151" cy="6192688"/>
          </a:xfrm>
        </p:spPr>
      </p:pic>
    </p:spTree>
    <p:extLst>
      <p:ext uri="{BB962C8B-B14F-4D97-AF65-F5344CB8AC3E}">
        <p14:creationId xmlns:p14="http://schemas.microsoft.com/office/powerpoint/2010/main" val="335042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ubstituent conținut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206597"/>
            <a:ext cx="8568952" cy="6427769"/>
          </a:xfrm>
        </p:spPr>
      </p:pic>
    </p:spTree>
    <p:extLst>
      <p:ext uri="{BB962C8B-B14F-4D97-AF65-F5344CB8AC3E}">
        <p14:creationId xmlns:p14="http://schemas.microsoft.com/office/powerpoint/2010/main" val="20763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</TotalTime>
  <Words>56</Words>
  <Application>Microsoft Office PowerPoint</Application>
  <PresentationFormat>Expunere pe ecran (4:3)</PresentationFormat>
  <Paragraphs>9</Paragraphs>
  <Slides>12</Slides>
  <Notes>0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12</vt:i4>
      </vt:variant>
    </vt:vector>
  </HeadingPairs>
  <TitlesOfParts>
    <vt:vector size="13" baseType="lpstr">
      <vt:lpstr>Temă Office</vt:lpstr>
      <vt:lpstr>The impact of climate change on plants and animals</vt:lpstr>
      <vt:lpstr>The impact of climate change on animals</vt:lpstr>
      <vt:lpstr>Bears do not find much food anymore</vt:lpstr>
      <vt:lpstr>Global warming</vt:lpstr>
      <vt:lpstr>Half a billion animals have died as a result of the Austalia fireplace</vt:lpstr>
      <vt:lpstr>Prezentare PowerPoint</vt:lpstr>
      <vt:lpstr>The impact of climate change on plants</vt:lpstr>
      <vt:lpstr>Prezentare PowerPoint</vt:lpstr>
      <vt:lpstr>Prezentare PowerPoint</vt:lpstr>
      <vt:lpstr>Global warming</vt:lpstr>
      <vt:lpstr>Prezentare PowerPoint</vt:lpstr>
      <vt:lpstr>Prezentare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komp</dc:creator>
  <cp:lastModifiedBy>komp</cp:lastModifiedBy>
  <cp:revision>7</cp:revision>
  <dcterms:created xsi:type="dcterms:W3CDTF">2020-02-25T14:19:00Z</dcterms:created>
  <dcterms:modified xsi:type="dcterms:W3CDTF">2020-02-25T20:40:58Z</dcterms:modified>
</cp:coreProperties>
</file>