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99" autoAdjust="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94ACE-226E-4C89-A6E0-3C42558BA757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9148C-CE7D-4F88-9CA7-A0D4E84F2B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accent4">
                    <a:lumMod val="75000"/>
                  </a:schemeClr>
                </a:solidFill>
              </a:rPr>
              <a:t>Climate change on social issues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Botnaru Cornelia ,Moldova</a:t>
            </a:r>
          </a:p>
          <a:p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cl,.6G5</a:t>
            </a:r>
          </a:p>
          <a:p>
            <a:r>
              <a:rPr lang="ro-R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L.T.,,Gaudeamus,,</a:t>
            </a:r>
            <a:endParaRPr lang="ro-R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Climate</a:t>
            </a:r>
            <a:endParaRPr lang="ru-RU" dirty="0"/>
          </a:p>
        </p:txBody>
      </p:sp>
      <p:pic>
        <p:nvPicPr>
          <p:cNvPr id="8" name="Содержимое 7" descr="3b6a46c6f8700c76b40f5a56070f6129_good-and-future-of-planet-bad-environment-clipart_1300-101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537321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The planet die</a:t>
            </a:r>
            <a:endParaRPr lang="ru-RU" dirty="0"/>
          </a:p>
        </p:txBody>
      </p:sp>
      <p:pic>
        <p:nvPicPr>
          <p:cNvPr id="9" name="Содержимое 8" descr="schimbari-climatice_924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9144000" cy="5445224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The world  has changed into evil</a:t>
            </a:r>
            <a:endParaRPr lang="ru-RU" dirty="0"/>
          </a:p>
        </p:txBody>
      </p:sp>
      <p:pic>
        <p:nvPicPr>
          <p:cNvPr id="7" name="Рисунок 6" descr="unnam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90" b="2290"/>
          <a:stretch>
            <a:fillRect/>
          </a:stretch>
        </p:blipFill>
        <p:spPr>
          <a:xfrm>
            <a:off x="0" y="0"/>
            <a:ext cx="9144000" cy="472757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o-RO" dirty="0" smtClean="0"/>
              <a:t>Because of the people,the earh was destroyed and drastic changes were made.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What you need to do?</a:t>
            </a:r>
            <a:endParaRPr lang="ru-RU" dirty="0"/>
          </a:p>
        </p:txBody>
      </p:sp>
      <p:pic>
        <p:nvPicPr>
          <p:cNvPr id="11" name="Содержимое 10" descr="Agriculture-climate-465x2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1412776"/>
            <a:ext cx="5652120" cy="4518883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o-RO" dirty="0" smtClean="0"/>
              <a:t>Protect the plants and animal,</a:t>
            </a:r>
          </a:p>
          <a:p>
            <a:pPr marL="342900" indent="-342900">
              <a:buAutoNum type="arabicPeriod"/>
            </a:pPr>
            <a:r>
              <a:rPr lang="ro-RO" dirty="0" smtClean="0"/>
              <a:t>Cline the rivers,</a:t>
            </a:r>
          </a:p>
          <a:p>
            <a:pPr marL="342900" indent="-342900">
              <a:buAutoNum type="arabicPeriod"/>
            </a:pPr>
            <a:r>
              <a:rPr lang="ro-RO" dirty="0" smtClean="0"/>
              <a:t>Protect the world.</a:t>
            </a:r>
          </a:p>
          <a:p>
            <a:pPr marL="342900" indent="-342900">
              <a:buAutoNum type="arabicPeriod"/>
            </a:pPr>
            <a:r>
              <a:rPr lang="ro-RO" dirty="0" smtClean="0"/>
              <a:t>Etc.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Dont forget you </a:t>
            </a:r>
            <a:r>
              <a:rPr lang="ro-RO" smtClean="0"/>
              <a:t>can change </a:t>
            </a:r>
            <a:r>
              <a:rPr lang="ro-RO" dirty="0" smtClean="0"/>
              <a:t>thinks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>
                <a:solidFill>
                  <a:srgbClr val="0070C0"/>
                </a:solidFill>
              </a:rPr>
              <a:t>YOU ARE THE </a:t>
            </a:r>
            <a:r>
              <a:rPr lang="ro-RO" dirty="0" smtClean="0">
                <a:solidFill>
                  <a:srgbClr val="FF0000"/>
                </a:solidFill>
              </a:rPr>
              <a:t>FUTURE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Climate change on social issues</vt:lpstr>
      <vt:lpstr>Climate</vt:lpstr>
      <vt:lpstr>The planet die</vt:lpstr>
      <vt:lpstr>The world  has changed into evil</vt:lpstr>
      <vt:lpstr>What you need to do?</vt:lpstr>
      <vt:lpstr>Dont forget you can change thinks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on social issues</dc:title>
  <dc:creator>User</dc:creator>
  <cp:lastModifiedBy>User</cp:lastModifiedBy>
  <cp:revision>3</cp:revision>
  <dcterms:created xsi:type="dcterms:W3CDTF">2020-02-25T17:57:43Z</dcterms:created>
  <dcterms:modified xsi:type="dcterms:W3CDTF">2020-02-25T18:27:53Z</dcterms:modified>
</cp:coreProperties>
</file>