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7" d="100"/>
          <a:sy n="47" d="100"/>
        </p:scale>
        <p:origin x="-1134" y="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pl-PL" smtClean="0"/>
              <a:t>Kliknij, aby edytować styl</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D370C4C9-7EB6-49DC-A6C4-48425EE95DE2}" type="datetimeFigureOut">
              <a:rPr lang="pl-PL" smtClean="0"/>
              <a:t>2017-12-27</a:t>
            </a:fld>
            <a:endParaRPr lang="pl-PL"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pl-PL"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2D745DF9-5DC4-4F87-ADF5-FC89FB6A3EEA}" type="slidenum">
              <a:rPr lang="pl-PL" smtClean="0"/>
              <a:t>‹#›</a:t>
            </a:fld>
            <a:endParaRPr lang="pl-PL"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D370C4C9-7EB6-49DC-A6C4-48425EE95DE2}" type="datetimeFigureOut">
              <a:rPr lang="pl-PL" smtClean="0"/>
              <a:t>2017-12-27</a:t>
            </a:fld>
            <a:endParaRPr lang="pl-PL" dirty="0"/>
          </a:p>
        </p:txBody>
      </p:sp>
      <p:sp>
        <p:nvSpPr>
          <p:cNvPr id="5" name="Footer Placeholder 4"/>
          <p:cNvSpPr>
            <a:spLocks noGrp="1"/>
          </p:cNvSpPr>
          <p:nvPr>
            <p:ph type="ftr" sz="quarter" idx="11"/>
          </p:nvPr>
        </p:nvSpPr>
        <p:spPr/>
        <p:txBody>
          <a:bodyPr/>
          <a:lstStyle/>
          <a:p>
            <a:endParaRPr lang="pl-PL" dirty="0"/>
          </a:p>
        </p:txBody>
      </p:sp>
      <p:sp>
        <p:nvSpPr>
          <p:cNvPr id="6" name="Slide Number Placeholder 5"/>
          <p:cNvSpPr>
            <a:spLocks noGrp="1"/>
          </p:cNvSpPr>
          <p:nvPr>
            <p:ph type="sldNum" sz="quarter" idx="12"/>
          </p:nvPr>
        </p:nvSpPr>
        <p:spPr/>
        <p:txBody>
          <a:bodyPr/>
          <a:lstStyle/>
          <a:p>
            <a:fld id="{2D745DF9-5DC4-4F87-ADF5-FC89FB6A3EEA}" type="slidenum">
              <a:rPr lang="pl-PL" smtClean="0"/>
              <a:t>‹#›</a:t>
            </a:fld>
            <a:endParaRPr lang="pl-P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pl-PL" smtClean="0"/>
              <a:t>Kliknij, aby edytować styl</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D370C4C9-7EB6-49DC-A6C4-48425EE95DE2}" type="datetimeFigureOut">
              <a:rPr lang="pl-PL" smtClean="0"/>
              <a:t>2017-12-27</a:t>
            </a:fld>
            <a:endParaRPr lang="pl-PL" dirty="0"/>
          </a:p>
        </p:txBody>
      </p:sp>
      <p:sp>
        <p:nvSpPr>
          <p:cNvPr id="5" name="Footer Placeholder 4"/>
          <p:cNvSpPr>
            <a:spLocks noGrp="1"/>
          </p:cNvSpPr>
          <p:nvPr>
            <p:ph type="ftr" sz="quarter" idx="11"/>
          </p:nvPr>
        </p:nvSpPr>
        <p:spPr/>
        <p:txBody>
          <a:bodyPr/>
          <a:lstStyle/>
          <a:p>
            <a:endParaRPr lang="pl-PL" dirty="0"/>
          </a:p>
        </p:txBody>
      </p:sp>
      <p:sp>
        <p:nvSpPr>
          <p:cNvPr id="6" name="Slide Number Placeholder 5"/>
          <p:cNvSpPr>
            <a:spLocks noGrp="1"/>
          </p:cNvSpPr>
          <p:nvPr>
            <p:ph type="sldNum" sz="quarter" idx="12"/>
          </p:nvPr>
        </p:nvSpPr>
        <p:spPr/>
        <p:txBody>
          <a:bodyPr/>
          <a:lstStyle/>
          <a:p>
            <a:fld id="{2D745DF9-5DC4-4F87-ADF5-FC89FB6A3EEA}" type="slidenum">
              <a:rPr lang="pl-PL" smtClean="0"/>
              <a:t>‹#›</a:t>
            </a:fld>
            <a:endParaRPr lang="pl-P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D370C4C9-7EB6-49DC-A6C4-48425EE95DE2}" type="datetimeFigureOut">
              <a:rPr lang="pl-PL" smtClean="0"/>
              <a:t>2017-12-27</a:t>
            </a:fld>
            <a:endParaRPr lang="pl-PL" dirty="0"/>
          </a:p>
        </p:txBody>
      </p:sp>
      <p:sp>
        <p:nvSpPr>
          <p:cNvPr id="5" name="Footer Placeholder 4"/>
          <p:cNvSpPr>
            <a:spLocks noGrp="1"/>
          </p:cNvSpPr>
          <p:nvPr>
            <p:ph type="ftr" sz="quarter" idx="11"/>
          </p:nvPr>
        </p:nvSpPr>
        <p:spPr/>
        <p:txBody>
          <a:bodyPr/>
          <a:lstStyle/>
          <a:p>
            <a:endParaRPr lang="pl-PL" dirty="0"/>
          </a:p>
        </p:txBody>
      </p:sp>
      <p:sp>
        <p:nvSpPr>
          <p:cNvPr id="6" name="Slide Number Placeholder 5"/>
          <p:cNvSpPr>
            <a:spLocks noGrp="1"/>
          </p:cNvSpPr>
          <p:nvPr>
            <p:ph type="sldNum" sz="quarter" idx="12"/>
          </p:nvPr>
        </p:nvSpPr>
        <p:spPr/>
        <p:txBody>
          <a:bodyPr/>
          <a:lstStyle/>
          <a:p>
            <a:fld id="{2D745DF9-5DC4-4F87-ADF5-FC89FB6A3EEA}" type="slidenum">
              <a:rPr lang="pl-PL" smtClean="0"/>
              <a:t>‹#›</a:t>
            </a:fld>
            <a:endParaRPr lang="pl-P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pl-PL" smtClean="0"/>
              <a:t>Kliknij, aby edytować styl</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D370C4C9-7EB6-49DC-A6C4-48425EE95DE2}" type="datetimeFigureOut">
              <a:rPr lang="pl-PL" smtClean="0"/>
              <a:t>2017-12-27</a:t>
            </a:fld>
            <a:endParaRPr lang="pl-PL" dirty="0"/>
          </a:p>
        </p:txBody>
      </p:sp>
      <p:sp>
        <p:nvSpPr>
          <p:cNvPr id="5" name="Footer Placeholder 4"/>
          <p:cNvSpPr>
            <a:spLocks noGrp="1"/>
          </p:cNvSpPr>
          <p:nvPr>
            <p:ph type="ftr" sz="quarter" idx="11"/>
          </p:nvPr>
        </p:nvSpPr>
        <p:spPr/>
        <p:txBody>
          <a:bodyPr/>
          <a:lstStyle/>
          <a:p>
            <a:endParaRPr lang="pl-PL" dirty="0"/>
          </a:p>
        </p:txBody>
      </p:sp>
      <p:sp>
        <p:nvSpPr>
          <p:cNvPr id="6" name="Slide Number Placeholder 5"/>
          <p:cNvSpPr>
            <a:spLocks noGrp="1"/>
          </p:cNvSpPr>
          <p:nvPr>
            <p:ph type="sldNum" sz="quarter" idx="12"/>
          </p:nvPr>
        </p:nvSpPr>
        <p:spPr/>
        <p:txBody>
          <a:bodyPr/>
          <a:lstStyle/>
          <a:p>
            <a:fld id="{2D745DF9-5DC4-4F87-ADF5-FC89FB6A3EEA}" type="slidenum">
              <a:rPr lang="pl-PL" smtClean="0"/>
              <a:t>‹#›</a:t>
            </a:fld>
            <a:endParaRPr lang="pl-P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5" name="Date Placeholder 4"/>
          <p:cNvSpPr>
            <a:spLocks noGrp="1"/>
          </p:cNvSpPr>
          <p:nvPr>
            <p:ph type="dt" sz="half" idx="10"/>
          </p:nvPr>
        </p:nvSpPr>
        <p:spPr/>
        <p:txBody>
          <a:bodyPr/>
          <a:lstStyle/>
          <a:p>
            <a:fld id="{D370C4C9-7EB6-49DC-A6C4-48425EE95DE2}" type="datetimeFigureOut">
              <a:rPr lang="pl-PL" smtClean="0"/>
              <a:t>2017-12-27</a:t>
            </a:fld>
            <a:endParaRPr lang="pl-PL" dirty="0"/>
          </a:p>
        </p:txBody>
      </p:sp>
      <p:sp>
        <p:nvSpPr>
          <p:cNvPr id="6" name="Footer Placeholder 5"/>
          <p:cNvSpPr>
            <a:spLocks noGrp="1"/>
          </p:cNvSpPr>
          <p:nvPr>
            <p:ph type="ftr" sz="quarter" idx="11"/>
          </p:nvPr>
        </p:nvSpPr>
        <p:spPr/>
        <p:txBody>
          <a:bodyPr/>
          <a:lstStyle/>
          <a:p>
            <a:endParaRPr lang="pl-PL" dirty="0"/>
          </a:p>
        </p:txBody>
      </p:sp>
      <p:sp>
        <p:nvSpPr>
          <p:cNvPr id="7" name="Slide Number Placeholder 6"/>
          <p:cNvSpPr>
            <a:spLocks noGrp="1"/>
          </p:cNvSpPr>
          <p:nvPr>
            <p:ph type="sldNum" sz="quarter" idx="12"/>
          </p:nvPr>
        </p:nvSpPr>
        <p:spPr/>
        <p:txBody>
          <a:bodyPr/>
          <a:lstStyle/>
          <a:p>
            <a:fld id="{2D745DF9-5DC4-4F87-ADF5-FC89FB6A3EEA}" type="slidenum">
              <a:rPr lang="pl-PL" smtClean="0"/>
              <a:t>‹#›</a:t>
            </a:fld>
            <a:endParaRPr lang="pl-PL" dirty="0"/>
          </a:p>
        </p:txBody>
      </p:sp>
      <p:sp>
        <p:nvSpPr>
          <p:cNvPr id="9" name="Content Placeholder 8"/>
          <p:cNvSpPr>
            <a:spLocks noGrp="1"/>
          </p:cNvSpPr>
          <p:nvPr>
            <p:ph sz="quarter" idx="13"/>
          </p:nvPr>
        </p:nvSpPr>
        <p:spPr>
          <a:xfrm>
            <a:off x="1042416" y="2313432"/>
            <a:ext cx="3419856" cy="349300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D370C4C9-7EB6-49DC-A6C4-48425EE95DE2}" type="datetimeFigureOut">
              <a:rPr lang="pl-PL" smtClean="0"/>
              <a:t>2017-12-27</a:t>
            </a:fld>
            <a:endParaRPr lang="pl-PL" dirty="0"/>
          </a:p>
        </p:txBody>
      </p:sp>
      <p:sp>
        <p:nvSpPr>
          <p:cNvPr id="8" name="Footer Placeholder 7"/>
          <p:cNvSpPr>
            <a:spLocks noGrp="1"/>
          </p:cNvSpPr>
          <p:nvPr>
            <p:ph type="ftr" sz="quarter" idx="11"/>
          </p:nvPr>
        </p:nvSpPr>
        <p:spPr/>
        <p:txBody>
          <a:bodyPr/>
          <a:lstStyle/>
          <a:p>
            <a:endParaRPr lang="pl-PL" dirty="0"/>
          </a:p>
        </p:txBody>
      </p:sp>
      <p:sp>
        <p:nvSpPr>
          <p:cNvPr id="9" name="Slide Number Placeholder 8"/>
          <p:cNvSpPr>
            <a:spLocks noGrp="1"/>
          </p:cNvSpPr>
          <p:nvPr>
            <p:ph type="sldNum" sz="quarter" idx="12"/>
          </p:nvPr>
        </p:nvSpPr>
        <p:spPr/>
        <p:txBody>
          <a:bodyPr/>
          <a:lstStyle/>
          <a:p>
            <a:fld id="{2D745DF9-5DC4-4F87-ADF5-FC89FB6A3EEA}" type="slidenum">
              <a:rPr lang="pl-PL" smtClean="0"/>
              <a:t>‹#›</a:t>
            </a:fld>
            <a:endParaRPr lang="pl-P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Date Placeholder 2"/>
          <p:cNvSpPr>
            <a:spLocks noGrp="1"/>
          </p:cNvSpPr>
          <p:nvPr>
            <p:ph type="dt" sz="half" idx="10"/>
          </p:nvPr>
        </p:nvSpPr>
        <p:spPr/>
        <p:txBody>
          <a:bodyPr/>
          <a:lstStyle/>
          <a:p>
            <a:fld id="{D370C4C9-7EB6-49DC-A6C4-48425EE95DE2}" type="datetimeFigureOut">
              <a:rPr lang="pl-PL" smtClean="0"/>
              <a:t>2017-12-27</a:t>
            </a:fld>
            <a:endParaRPr lang="pl-PL" dirty="0"/>
          </a:p>
        </p:txBody>
      </p:sp>
      <p:sp>
        <p:nvSpPr>
          <p:cNvPr id="4" name="Footer Placeholder 3"/>
          <p:cNvSpPr>
            <a:spLocks noGrp="1"/>
          </p:cNvSpPr>
          <p:nvPr>
            <p:ph type="ftr" sz="quarter" idx="11"/>
          </p:nvPr>
        </p:nvSpPr>
        <p:spPr/>
        <p:txBody>
          <a:bodyPr/>
          <a:lstStyle/>
          <a:p>
            <a:endParaRPr lang="pl-PL" dirty="0"/>
          </a:p>
        </p:txBody>
      </p:sp>
      <p:sp>
        <p:nvSpPr>
          <p:cNvPr id="5" name="Slide Number Placeholder 4"/>
          <p:cNvSpPr>
            <a:spLocks noGrp="1"/>
          </p:cNvSpPr>
          <p:nvPr>
            <p:ph type="sldNum" sz="quarter" idx="12"/>
          </p:nvPr>
        </p:nvSpPr>
        <p:spPr/>
        <p:txBody>
          <a:bodyPr/>
          <a:lstStyle/>
          <a:p>
            <a:fld id="{2D745DF9-5DC4-4F87-ADF5-FC89FB6A3EEA}" type="slidenum">
              <a:rPr lang="pl-PL" smtClean="0"/>
              <a:t>‹#›</a:t>
            </a:fld>
            <a:endParaRPr lang="pl-P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70C4C9-7EB6-49DC-A6C4-48425EE95DE2}" type="datetimeFigureOut">
              <a:rPr lang="pl-PL" smtClean="0"/>
              <a:t>2017-12-27</a:t>
            </a:fld>
            <a:endParaRPr lang="pl-PL" dirty="0"/>
          </a:p>
        </p:txBody>
      </p:sp>
      <p:sp>
        <p:nvSpPr>
          <p:cNvPr id="3" name="Footer Placeholder 2"/>
          <p:cNvSpPr>
            <a:spLocks noGrp="1"/>
          </p:cNvSpPr>
          <p:nvPr>
            <p:ph type="ftr" sz="quarter" idx="11"/>
          </p:nvPr>
        </p:nvSpPr>
        <p:spPr/>
        <p:txBody>
          <a:bodyPr/>
          <a:lstStyle/>
          <a:p>
            <a:endParaRPr lang="pl-PL" dirty="0"/>
          </a:p>
        </p:txBody>
      </p:sp>
      <p:sp>
        <p:nvSpPr>
          <p:cNvPr id="4" name="Slide Number Placeholder 3"/>
          <p:cNvSpPr>
            <a:spLocks noGrp="1"/>
          </p:cNvSpPr>
          <p:nvPr>
            <p:ph type="sldNum" sz="quarter" idx="12"/>
          </p:nvPr>
        </p:nvSpPr>
        <p:spPr/>
        <p:txBody>
          <a:bodyPr/>
          <a:lstStyle/>
          <a:p>
            <a:fld id="{2D745DF9-5DC4-4F87-ADF5-FC89FB6A3EEA}" type="slidenum">
              <a:rPr lang="pl-PL" smtClean="0"/>
              <a:t>‹#›</a:t>
            </a:fld>
            <a:endParaRPr lang="pl-P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370C4C9-7EB6-49DC-A6C4-48425EE95DE2}" type="datetimeFigureOut">
              <a:rPr lang="pl-PL" smtClean="0"/>
              <a:t>2017-12-27</a:t>
            </a:fld>
            <a:endParaRPr lang="pl-PL" dirty="0"/>
          </a:p>
        </p:txBody>
      </p:sp>
      <p:sp>
        <p:nvSpPr>
          <p:cNvPr id="7" name="Slide Number Placeholder 6"/>
          <p:cNvSpPr>
            <a:spLocks noGrp="1"/>
          </p:cNvSpPr>
          <p:nvPr>
            <p:ph type="sldNum" sz="quarter" idx="12"/>
          </p:nvPr>
        </p:nvSpPr>
        <p:spPr/>
        <p:txBody>
          <a:bodyPr/>
          <a:lstStyle/>
          <a:p>
            <a:fld id="{2D745DF9-5DC4-4F87-ADF5-FC89FB6A3EEA}" type="slidenum">
              <a:rPr lang="pl-PL" smtClean="0"/>
              <a:t>‹#›</a:t>
            </a:fld>
            <a:endParaRPr lang="pl-PL"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pl-PL"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pl-PL" smtClean="0"/>
              <a:t>Kliknij, aby edytować styl</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pl-PL" smtClean="0"/>
              <a:t>Kliknij, aby edytować styl</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D370C4C9-7EB6-49DC-A6C4-48425EE95DE2}" type="datetimeFigureOut">
              <a:rPr lang="pl-PL" smtClean="0"/>
              <a:t>2017-12-27</a:t>
            </a:fld>
            <a:endParaRPr lang="pl-PL"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pl-PL" dirty="0"/>
          </a:p>
        </p:txBody>
      </p:sp>
      <p:sp>
        <p:nvSpPr>
          <p:cNvPr id="7" name="Slide Number Placeholder 6"/>
          <p:cNvSpPr>
            <a:spLocks noGrp="1"/>
          </p:cNvSpPr>
          <p:nvPr>
            <p:ph type="sldNum" sz="quarter" idx="12"/>
          </p:nvPr>
        </p:nvSpPr>
        <p:spPr/>
        <p:txBody>
          <a:bodyPr/>
          <a:lstStyle/>
          <a:p>
            <a:fld id="{2D745DF9-5DC4-4F87-ADF5-FC89FB6A3EEA}" type="slidenum">
              <a:rPr lang="pl-PL" smtClean="0"/>
              <a:t>‹#›</a:t>
            </a:fld>
            <a:endParaRPr lang="pl-P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pl-PL" smtClean="0"/>
              <a:t>Kliknij, aby edytować styl</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D370C4C9-7EB6-49DC-A6C4-48425EE95DE2}" type="datetimeFigureOut">
              <a:rPr lang="pl-PL" smtClean="0"/>
              <a:t>2017-12-27</a:t>
            </a:fld>
            <a:endParaRPr lang="pl-PL"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pl-PL"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2D745DF9-5DC4-4F87-ADF5-FC89FB6A3EEA}" type="slidenum">
              <a:rPr lang="pl-PL" smtClean="0"/>
              <a:t>‹#›</a:t>
            </a:fld>
            <a:endParaRPr lang="pl-PL"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rot="10800000" flipV="1">
            <a:off x="4733360" y="692696"/>
            <a:ext cx="3313355" cy="3528392"/>
          </a:xfrm>
        </p:spPr>
        <p:txBody>
          <a:bodyPr>
            <a:normAutofit fontScale="90000"/>
          </a:bodyPr>
          <a:lstStyle/>
          <a:p>
            <a:r>
              <a:rPr lang="pl-PL" dirty="0" smtClean="0"/>
              <a:t/>
            </a:r>
            <a:br>
              <a:rPr lang="pl-PL" dirty="0" smtClean="0"/>
            </a:br>
            <a:r>
              <a:rPr lang="pl-PL" dirty="0"/>
              <a:t/>
            </a:r>
            <a:br>
              <a:rPr lang="pl-PL" dirty="0"/>
            </a:br>
            <a:r>
              <a:rPr lang="en-US" dirty="0" smtClean="0"/>
              <a:t>Famous </a:t>
            </a:r>
            <a:r>
              <a:rPr lang="en-US" dirty="0"/>
              <a:t>people who have experienced domestic violence</a:t>
            </a:r>
            <a:endParaRPr lang="pl-PL" dirty="0"/>
          </a:p>
        </p:txBody>
      </p:sp>
      <p:sp>
        <p:nvSpPr>
          <p:cNvPr id="3" name="Podtytuł 2"/>
          <p:cNvSpPr>
            <a:spLocks noGrp="1"/>
          </p:cNvSpPr>
          <p:nvPr>
            <p:ph type="subTitle" idx="1"/>
          </p:nvPr>
        </p:nvSpPr>
        <p:spPr/>
        <p:txBody>
          <a:bodyPr/>
          <a:lstStyle/>
          <a:p>
            <a:r>
              <a:rPr lang="pl-PL" dirty="0" smtClean="0"/>
              <a:t>Wyk.: Weronika Mróz</a:t>
            </a:r>
            <a:endParaRPr lang="pl-PL" dirty="0"/>
          </a:p>
        </p:txBody>
      </p:sp>
    </p:spTree>
    <p:extLst>
      <p:ext uri="{BB962C8B-B14F-4D97-AF65-F5344CB8AC3E}">
        <p14:creationId xmlns:p14="http://schemas.microsoft.com/office/powerpoint/2010/main" val="4125298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NICKI MINAJ </a:t>
            </a:r>
            <a:endParaRPr lang="pl-PL" dirty="0"/>
          </a:p>
        </p:txBody>
      </p:sp>
      <p:sp>
        <p:nvSpPr>
          <p:cNvPr id="3" name="Symbol zastępczy zawartości 2"/>
          <p:cNvSpPr>
            <a:spLocks noGrp="1"/>
          </p:cNvSpPr>
          <p:nvPr>
            <p:ph idx="1"/>
          </p:nvPr>
        </p:nvSpPr>
        <p:spPr/>
        <p:txBody>
          <a:bodyPr>
            <a:normAutofit fontScale="92500" lnSpcReduction="10000"/>
          </a:bodyPr>
          <a:lstStyle/>
          <a:p>
            <a:r>
              <a:rPr lang="en-US" dirty="0"/>
              <a:t>The singer admitted in the "Nightline" program that she had a difficult childhood. She confessed that she had been humiliated and beaten by her </a:t>
            </a:r>
            <a:r>
              <a:rPr lang="pl-PL" dirty="0" err="1" smtClean="0"/>
              <a:t>drugs</a:t>
            </a:r>
            <a:r>
              <a:rPr lang="pl-PL" dirty="0" smtClean="0"/>
              <a:t>-</a:t>
            </a:r>
            <a:r>
              <a:rPr lang="en-US" dirty="0" smtClean="0"/>
              <a:t>addicted </a:t>
            </a:r>
            <a:r>
              <a:rPr lang="en-US" dirty="0"/>
              <a:t>father. </a:t>
            </a:r>
            <a:endParaRPr lang="pl-PL" dirty="0" smtClean="0"/>
          </a:p>
          <a:p>
            <a:r>
              <a:rPr lang="en-US" dirty="0" smtClean="0"/>
              <a:t>"- </a:t>
            </a:r>
            <a:r>
              <a:rPr lang="en-US" dirty="0"/>
              <a:t>(...) I dreamed that he would die and wish him this. Often, with our siblings, we were afraid for our mother's life, because my father could be very aggressive and brutal. He fell into a fury, and then he beat us without a hint. I even landed at the emergency room several times, "said the singer.</a:t>
            </a:r>
            <a:endParaRPr lang="pl-PL" dirty="0"/>
          </a:p>
        </p:txBody>
      </p:sp>
    </p:spTree>
    <p:extLst>
      <p:ext uri="{BB962C8B-B14F-4D97-AF65-F5344CB8AC3E}">
        <p14:creationId xmlns:p14="http://schemas.microsoft.com/office/powerpoint/2010/main" val="2817306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PAMELA ANDERSON</a:t>
            </a:r>
            <a:endParaRPr lang="pl-PL" dirty="0"/>
          </a:p>
        </p:txBody>
      </p:sp>
      <p:sp>
        <p:nvSpPr>
          <p:cNvPr id="3" name="Symbol zastępczy zawartości 2"/>
          <p:cNvSpPr>
            <a:spLocks noGrp="1"/>
          </p:cNvSpPr>
          <p:nvPr>
            <p:ph idx="1"/>
          </p:nvPr>
        </p:nvSpPr>
        <p:spPr/>
        <p:txBody>
          <a:bodyPr/>
          <a:lstStyle/>
          <a:p>
            <a:r>
              <a:rPr lang="en-US" dirty="0"/>
              <a:t>Pamela Anderson became a victim of domestic violence from her ex-husband, Tommy Lee. The drummer had a rage and it happened that he kicked his wife while she was holding on to their son Dylan. Lee was convicted of violence against Anderson.</a:t>
            </a:r>
            <a:endParaRPr lang="pl-PL" dirty="0"/>
          </a:p>
        </p:txBody>
      </p:sp>
    </p:spTree>
    <p:extLst>
      <p:ext uri="{BB962C8B-B14F-4D97-AF65-F5344CB8AC3E}">
        <p14:creationId xmlns:p14="http://schemas.microsoft.com/office/powerpoint/2010/main" val="1638761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CHRISTINA AQUILERA</a:t>
            </a:r>
            <a:endParaRPr lang="pl-PL" dirty="0"/>
          </a:p>
        </p:txBody>
      </p:sp>
      <p:sp>
        <p:nvSpPr>
          <p:cNvPr id="3" name="Symbol zastępczy zawartości 2"/>
          <p:cNvSpPr>
            <a:spLocks noGrp="1"/>
          </p:cNvSpPr>
          <p:nvPr>
            <p:ph idx="1"/>
          </p:nvPr>
        </p:nvSpPr>
        <p:spPr/>
        <p:txBody>
          <a:bodyPr/>
          <a:lstStyle/>
          <a:p>
            <a:r>
              <a:rPr lang="en-US" dirty="0"/>
              <a:t>The singer was harassed mentally and physically in her childhood by her father. The singer lived separated from her father for 10 years.</a:t>
            </a:r>
            <a:endParaRPr lang="pl-PL" dirty="0"/>
          </a:p>
        </p:txBody>
      </p:sp>
    </p:spTree>
    <p:extLst>
      <p:ext uri="{BB962C8B-B14F-4D97-AF65-F5344CB8AC3E}">
        <p14:creationId xmlns:p14="http://schemas.microsoft.com/office/powerpoint/2010/main" val="3553508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IWAN KOMARENKO</a:t>
            </a:r>
            <a:endParaRPr lang="pl-PL" dirty="0"/>
          </a:p>
        </p:txBody>
      </p:sp>
      <p:sp>
        <p:nvSpPr>
          <p:cNvPr id="3" name="Symbol zastępczy zawartości 2"/>
          <p:cNvSpPr>
            <a:spLocks noGrp="1"/>
          </p:cNvSpPr>
          <p:nvPr>
            <p:ph idx="1"/>
          </p:nvPr>
        </p:nvSpPr>
        <p:spPr/>
        <p:txBody>
          <a:bodyPr>
            <a:normAutofit fontScale="92500" lnSpcReduction="10000"/>
          </a:bodyPr>
          <a:lstStyle/>
          <a:p>
            <a:r>
              <a:rPr lang="en-US" dirty="0"/>
              <a:t>In one of the magazines, Ivan Komarenko confessed that he was brought up by his mother, and his uncle, my mother's brother, took over the father's duties. "When my mother went for a night shift, he brought home various women, and he was married. Everyone liked to drink well. The drunkard poured me with a hunting belt with cartridges or took him by the shirt, lifted him up and threw him on the ground like a rag, "recalls the singer.</a:t>
            </a:r>
            <a:endParaRPr lang="pl-PL" dirty="0"/>
          </a:p>
        </p:txBody>
      </p:sp>
    </p:spTree>
    <p:extLst>
      <p:ext uri="{BB962C8B-B14F-4D97-AF65-F5344CB8AC3E}">
        <p14:creationId xmlns:p14="http://schemas.microsoft.com/office/powerpoint/2010/main" val="246742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MEL B</a:t>
            </a:r>
            <a:endParaRPr lang="pl-PL" dirty="0"/>
          </a:p>
        </p:txBody>
      </p:sp>
      <p:sp>
        <p:nvSpPr>
          <p:cNvPr id="3" name="Symbol zastępczy zawartości 2"/>
          <p:cNvSpPr>
            <a:spLocks noGrp="1"/>
          </p:cNvSpPr>
          <p:nvPr>
            <p:ph idx="1"/>
          </p:nvPr>
        </p:nvSpPr>
        <p:spPr/>
        <p:txBody>
          <a:bodyPr/>
          <a:lstStyle/>
          <a:p>
            <a:r>
              <a:rPr lang="en-US" dirty="0"/>
              <a:t>The singer known from the group Spice Girls confessed that since 2007 her husband has been abusing her and beating her. The star's husband denied all charges. In 2017, the star </a:t>
            </a:r>
            <a:r>
              <a:rPr lang="en-US" dirty="0" smtClean="0"/>
              <a:t>fil</a:t>
            </a:r>
            <a:r>
              <a:rPr lang="pl-PL" dirty="0" smtClean="0"/>
              <a:t>l</a:t>
            </a:r>
            <a:r>
              <a:rPr lang="en-US" dirty="0" err="1" smtClean="0"/>
              <a:t>ed</a:t>
            </a:r>
            <a:r>
              <a:rPr lang="en-US" dirty="0" smtClean="0"/>
              <a:t> </a:t>
            </a:r>
            <a:r>
              <a:rPr lang="en-US" dirty="0"/>
              <a:t>for divorce.</a:t>
            </a:r>
            <a:endParaRPr lang="pl-PL" dirty="0"/>
          </a:p>
        </p:txBody>
      </p:sp>
    </p:spTree>
    <p:extLst>
      <p:ext uri="{BB962C8B-B14F-4D97-AF65-F5344CB8AC3E}">
        <p14:creationId xmlns:p14="http://schemas.microsoft.com/office/powerpoint/2010/main" val="603770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r>
              <a:rPr lang="en-US" dirty="0">
                <a:sym typeface="Wingdings" panose="05000000000000000000" pitchFamily="2" charset="2"/>
              </a:rPr>
              <a:t>THANK YOU FOR YOUR ATTENTION </a:t>
            </a:r>
            <a:r>
              <a:rPr lang="pl-PL" dirty="0" smtClean="0">
                <a:sym typeface="Wingdings" panose="05000000000000000000" pitchFamily="2" charset="2"/>
              </a:rPr>
              <a:t></a:t>
            </a:r>
            <a:endParaRPr lang="pl-PL" dirty="0"/>
          </a:p>
        </p:txBody>
      </p:sp>
      <p:sp>
        <p:nvSpPr>
          <p:cNvPr id="3" name="Podtytuł 2"/>
          <p:cNvSpPr>
            <a:spLocks noGrp="1"/>
          </p:cNvSpPr>
          <p:nvPr>
            <p:ph type="subTitle" idx="1"/>
          </p:nvPr>
        </p:nvSpPr>
        <p:spPr/>
        <p:txBody>
          <a:bodyPr/>
          <a:lstStyle/>
          <a:p>
            <a:r>
              <a:rPr lang="pl-PL" dirty="0"/>
              <a:t>SOURCE :</a:t>
            </a:r>
            <a:endParaRPr lang="pl-PL" dirty="0" smtClean="0"/>
          </a:p>
          <a:p>
            <a:r>
              <a:rPr lang="pl-PL" dirty="0" smtClean="0"/>
              <a:t>Plejada.pl</a:t>
            </a:r>
            <a:endParaRPr lang="pl-PL" dirty="0"/>
          </a:p>
        </p:txBody>
      </p:sp>
    </p:spTree>
    <p:extLst>
      <p:ext uri="{BB962C8B-B14F-4D97-AF65-F5344CB8AC3E}">
        <p14:creationId xmlns:p14="http://schemas.microsoft.com/office/powerpoint/2010/main" val="4073968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KAYAH</a:t>
            </a:r>
            <a:endParaRPr lang="pl-PL" dirty="0"/>
          </a:p>
        </p:txBody>
      </p:sp>
      <p:sp>
        <p:nvSpPr>
          <p:cNvPr id="3" name="Symbol zastępczy zawartości 2"/>
          <p:cNvSpPr>
            <a:spLocks noGrp="1"/>
          </p:cNvSpPr>
          <p:nvPr>
            <p:ph idx="1"/>
          </p:nvPr>
        </p:nvSpPr>
        <p:spPr/>
        <p:txBody>
          <a:bodyPr>
            <a:normAutofit fontScale="92500" lnSpcReduction="10000"/>
          </a:bodyPr>
          <a:lstStyle/>
          <a:p>
            <a:pPr marL="0" indent="0">
              <a:buNone/>
            </a:pPr>
            <a:r>
              <a:rPr lang="pl-PL" dirty="0" smtClean="0"/>
              <a:t/>
            </a:r>
            <a:br>
              <a:rPr lang="pl-PL" dirty="0" smtClean="0"/>
            </a:br>
            <a:r>
              <a:rPr lang="en-US" dirty="0"/>
              <a:t>Kayah in one of the interviews confirmed that she was a victim of domestic violence. The singer confessed that she was beaten by her partner, and the song "Your hand" from the album Fri. The "Stereo Type" from 2003 was based on her experiences.</a:t>
            </a:r>
          </a:p>
          <a:p>
            <a:pPr marL="0" indent="0">
              <a:buNone/>
            </a:pPr>
            <a:r>
              <a:rPr lang="en-US" dirty="0"/>
              <a:t>"Is it a hand, believe it is hard, yes, it's the same, though it left my mark on my cheek today," she sang in the song.</a:t>
            </a:r>
            <a:endParaRPr lang="pl-PL" dirty="0"/>
          </a:p>
        </p:txBody>
      </p:sp>
    </p:spTree>
    <p:extLst>
      <p:ext uri="{BB962C8B-B14F-4D97-AF65-F5344CB8AC3E}">
        <p14:creationId xmlns:p14="http://schemas.microsoft.com/office/powerpoint/2010/main" val="1841502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WHITNEY HOUSTON</a:t>
            </a:r>
            <a:endParaRPr lang="pl-PL" dirty="0"/>
          </a:p>
        </p:txBody>
      </p:sp>
      <p:sp>
        <p:nvSpPr>
          <p:cNvPr id="3" name="Symbol zastępczy zawartości 2"/>
          <p:cNvSpPr>
            <a:spLocks noGrp="1"/>
          </p:cNvSpPr>
          <p:nvPr>
            <p:ph idx="1"/>
          </p:nvPr>
        </p:nvSpPr>
        <p:spPr/>
        <p:txBody>
          <a:bodyPr/>
          <a:lstStyle/>
          <a:p>
            <a:r>
              <a:rPr lang="en-US" dirty="0"/>
              <a:t>The </a:t>
            </a:r>
            <a:r>
              <a:rPr lang="en-US" dirty="0" smtClean="0"/>
              <a:t>marriage </a:t>
            </a:r>
            <a:r>
              <a:rPr lang="en-US" dirty="0"/>
              <a:t>of Whitney Houston and Bobby Brown ended in a series of dramas, drug abuse and aggression. In 2003, her husband was arrested for domestic violence, but shortly thereafter the spouses, holding hands, left the courthouse. The toxic relationship ended in divorce </a:t>
            </a:r>
            <a:r>
              <a:rPr lang="en-US" dirty="0" smtClean="0"/>
              <a:t>in </a:t>
            </a:r>
            <a:r>
              <a:rPr lang="en-US" dirty="0"/>
              <a:t>2007.</a:t>
            </a:r>
            <a:endParaRPr lang="pl-PL" dirty="0"/>
          </a:p>
        </p:txBody>
      </p:sp>
    </p:spTree>
    <p:extLst>
      <p:ext uri="{BB962C8B-B14F-4D97-AF65-F5344CB8AC3E}">
        <p14:creationId xmlns:p14="http://schemas.microsoft.com/office/powerpoint/2010/main" val="3583388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GRAŻYNA WOLSZCZAK</a:t>
            </a:r>
            <a:endParaRPr lang="pl-PL" dirty="0"/>
          </a:p>
        </p:txBody>
      </p:sp>
      <p:sp>
        <p:nvSpPr>
          <p:cNvPr id="3" name="Symbol zastępczy zawartości 2"/>
          <p:cNvSpPr>
            <a:spLocks noGrp="1"/>
          </p:cNvSpPr>
          <p:nvPr>
            <p:ph idx="1"/>
          </p:nvPr>
        </p:nvSpPr>
        <p:spPr/>
        <p:txBody>
          <a:bodyPr/>
          <a:lstStyle/>
          <a:p>
            <a:r>
              <a:rPr lang="en-US" dirty="0"/>
              <a:t>The actress told </a:t>
            </a:r>
            <a:r>
              <a:rPr lang="en-US" dirty="0" smtClean="0"/>
              <a:t>how </a:t>
            </a:r>
            <a:r>
              <a:rPr lang="en-US" dirty="0"/>
              <a:t>she </a:t>
            </a:r>
            <a:r>
              <a:rPr lang="pl-PL" dirty="0" err="1" smtClean="0"/>
              <a:t>experienced</a:t>
            </a:r>
            <a:r>
              <a:rPr lang="en-US" dirty="0" smtClean="0"/>
              <a:t> </a:t>
            </a:r>
            <a:r>
              <a:rPr lang="en-US" dirty="0"/>
              <a:t>domestic violence in her </a:t>
            </a:r>
            <a:r>
              <a:rPr lang="en-US" dirty="0" smtClean="0"/>
              <a:t>childhood. </a:t>
            </a:r>
            <a:endParaRPr lang="pl-PL" dirty="0" smtClean="0"/>
          </a:p>
          <a:p>
            <a:r>
              <a:rPr lang="en-US" dirty="0" smtClean="0"/>
              <a:t>- </a:t>
            </a:r>
            <a:r>
              <a:rPr lang="en-US" dirty="0"/>
              <a:t>I had a raw mother. I got a belt in my ass on a regular basis. (...) I only got from my dad when I lost my keys, because he had to change the locks. It was awful, because he had a heavy hand - Grażyna Wolszczak confessed.</a:t>
            </a:r>
            <a:endParaRPr lang="pl-PL" dirty="0"/>
          </a:p>
        </p:txBody>
      </p:sp>
    </p:spTree>
    <p:extLst>
      <p:ext uri="{BB962C8B-B14F-4D97-AF65-F5344CB8AC3E}">
        <p14:creationId xmlns:p14="http://schemas.microsoft.com/office/powerpoint/2010/main" val="1645534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RIHANNA</a:t>
            </a:r>
            <a:endParaRPr lang="pl-PL" dirty="0"/>
          </a:p>
        </p:txBody>
      </p:sp>
      <p:sp>
        <p:nvSpPr>
          <p:cNvPr id="3" name="Symbol zastępczy zawartości 2"/>
          <p:cNvSpPr>
            <a:spLocks noGrp="1"/>
          </p:cNvSpPr>
          <p:nvPr>
            <p:ph idx="1"/>
          </p:nvPr>
        </p:nvSpPr>
        <p:spPr/>
        <p:txBody>
          <a:bodyPr/>
          <a:lstStyle/>
          <a:p>
            <a:r>
              <a:rPr lang="en-US" dirty="0"/>
              <a:t>One of the most known victims of the partner's violence is Rihanna. In 2009, a scandal erupted when, after one of the events, the singer was beaten by her then beloved - Chris Brown. A photo of bruised Rihanna, which hit the top of the media, caused a stir around the world. The couple parted, and Chris got a verdict for beating the singer.</a:t>
            </a:r>
            <a:endParaRPr lang="pl-PL" dirty="0"/>
          </a:p>
        </p:txBody>
      </p:sp>
    </p:spTree>
    <p:extLst>
      <p:ext uri="{BB962C8B-B14F-4D97-AF65-F5344CB8AC3E}">
        <p14:creationId xmlns:p14="http://schemas.microsoft.com/office/powerpoint/2010/main" val="40331466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MONIKA KWIATKOWSKA</a:t>
            </a:r>
            <a:endParaRPr lang="pl-PL" dirty="0"/>
          </a:p>
        </p:txBody>
      </p:sp>
      <p:sp>
        <p:nvSpPr>
          <p:cNvPr id="3" name="Symbol zastępczy zawartości 2"/>
          <p:cNvSpPr>
            <a:spLocks noGrp="1"/>
          </p:cNvSpPr>
          <p:nvPr>
            <p:ph idx="1"/>
          </p:nvPr>
        </p:nvSpPr>
        <p:spPr/>
        <p:txBody>
          <a:bodyPr/>
          <a:lstStyle/>
          <a:p>
            <a:r>
              <a:rPr lang="en-US" dirty="0"/>
              <a:t>Monika Kwiatkowska at the beginning did not admit to being a victim of domestic violence. Maciej Dejczer for years tormented his wife, for which he was convicted.</a:t>
            </a:r>
            <a:endParaRPr lang="pl-PL" dirty="0"/>
          </a:p>
        </p:txBody>
      </p:sp>
    </p:spTree>
    <p:extLst>
      <p:ext uri="{BB962C8B-B14F-4D97-AF65-F5344CB8AC3E}">
        <p14:creationId xmlns:p14="http://schemas.microsoft.com/office/powerpoint/2010/main" val="1944710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MADONNA</a:t>
            </a:r>
            <a:endParaRPr lang="pl-PL" dirty="0"/>
          </a:p>
        </p:txBody>
      </p:sp>
      <p:sp>
        <p:nvSpPr>
          <p:cNvPr id="3" name="Symbol zastępczy zawartości 2"/>
          <p:cNvSpPr>
            <a:spLocks noGrp="1"/>
          </p:cNvSpPr>
          <p:nvPr>
            <p:ph idx="1"/>
          </p:nvPr>
        </p:nvSpPr>
        <p:spPr/>
        <p:txBody>
          <a:bodyPr/>
          <a:lstStyle/>
          <a:p>
            <a:r>
              <a:rPr lang="en-US" dirty="0"/>
              <a:t>Madonna, living with her husband Sean Penn, was often the victim of his aggressive and impulsive behavior. Once, the actor beat her for nine hours and was arrested for domestic violence. The couple soon parted after that.</a:t>
            </a:r>
            <a:endParaRPr lang="pl-PL" dirty="0"/>
          </a:p>
        </p:txBody>
      </p:sp>
    </p:spTree>
    <p:extLst>
      <p:ext uri="{BB962C8B-B14F-4D97-AF65-F5344CB8AC3E}">
        <p14:creationId xmlns:p14="http://schemas.microsoft.com/office/powerpoint/2010/main" val="1320054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KATARZYNA FIGURA</a:t>
            </a:r>
            <a:endParaRPr lang="pl-PL" dirty="0"/>
          </a:p>
        </p:txBody>
      </p:sp>
      <p:sp>
        <p:nvSpPr>
          <p:cNvPr id="3" name="Symbol zastępczy zawartości 2"/>
          <p:cNvSpPr>
            <a:spLocks noGrp="1"/>
          </p:cNvSpPr>
          <p:nvPr>
            <p:ph idx="1"/>
          </p:nvPr>
        </p:nvSpPr>
        <p:spPr/>
        <p:txBody>
          <a:bodyPr/>
          <a:lstStyle/>
          <a:p>
            <a:r>
              <a:rPr lang="en-US" dirty="0"/>
              <a:t>The actress, who became known as a strong and independent woman of success, was a victim of her husband, Kaia Schoenhals, in the comfort of her home. "It was a scuffle, spitting and beating in the face, beating on the head, kicking ..." - confessed a few years ago in a dramatic interview Katarzyna Figura.</a:t>
            </a:r>
            <a:endParaRPr lang="pl-PL" dirty="0"/>
          </a:p>
        </p:txBody>
      </p:sp>
    </p:spTree>
    <p:extLst>
      <p:ext uri="{BB962C8B-B14F-4D97-AF65-F5344CB8AC3E}">
        <p14:creationId xmlns:p14="http://schemas.microsoft.com/office/powerpoint/2010/main" val="1944186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SHAKIRA</a:t>
            </a:r>
            <a:endParaRPr lang="pl-PL" dirty="0"/>
          </a:p>
        </p:txBody>
      </p:sp>
      <p:sp>
        <p:nvSpPr>
          <p:cNvPr id="3" name="Symbol zastępczy zawartości 2"/>
          <p:cNvSpPr>
            <a:spLocks noGrp="1"/>
          </p:cNvSpPr>
          <p:nvPr>
            <p:ph idx="1"/>
          </p:nvPr>
        </p:nvSpPr>
        <p:spPr/>
        <p:txBody>
          <a:bodyPr/>
          <a:lstStyle/>
          <a:p>
            <a:r>
              <a:rPr lang="en-US" dirty="0"/>
              <a:t>The singer experienced domestic violence on the part of the boy. After this event, Shakira became a symbol of the empowerment of women around the world.</a:t>
            </a:r>
            <a:endParaRPr lang="pl-PL" dirty="0"/>
          </a:p>
        </p:txBody>
      </p:sp>
    </p:spTree>
    <p:extLst>
      <p:ext uri="{BB962C8B-B14F-4D97-AF65-F5344CB8AC3E}">
        <p14:creationId xmlns:p14="http://schemas.microsoft.com/office/powerpoint/2010/main" val="36335042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49</TotalTime>
  <Words>699</Words>
  <Application>Microsoft Office PowerPoint</Application>
  <PresentationFormat>Pokaz na ekranie (4:3)</PresentationFormat>
  <Paragraphs>34</Paragraphs>
  <Slides>15</Slides>
  <Notes>0</Notes>
  <HiddenSlides>0</HiddenSlides>
  <MMClips>0</MMClips>
  <ScaleCrop>false</ScaleCrop>
  <HeadingPairs>
    <vt:vector size="4" baseType="variant">
      <vt:variant>
        <vt:lpstr>Motyw</vt:lpstr>
      </vt:variant>
      <vt:variant>
        <vt:i4>1</vt:i4>
      </vt:variant>
      <vt:variant>
        <vt:lpstr>Tytuły slajdów</vt:lpstr>
      </vt:variant>
      <vt:variant>
        <vt:i4>15</vt:i4>
      </vt:variant>
    </vt:vector>
  </HeadingPairs>
  <TitlesOfParts>
    <vt:vector size="16" baseType="lpstr">
      <vt:lpstr>Austin</vt:lpstr>
      <vt:lpstr>  Famous people who have experienced domestic violence</vt:lpstr>
      <vt:lpstr>KAYAH</vt:lpstr>
      <vt:lpstr>WHITNEY HOUSTON</vt:lpstr>
      <vt:lpstr>GRAŻYNA WOLSZCZAK</vt:lpstr>
      <vt:lpstr>RIHANNA</vt:lpstr>
      <vt:lpstr>MONIKA KWIATKOWSKA</vt:lpstr>
      <vt:lpstr>MADONNA</vt:lpstr>
      <vt:lpstr>KATARZYNA FIGURA</vt:lpstr>
      <vt:lpstr>SHAKIRA</vt:lpstr>
      <vt:lpstr>NICKI MINAJ </vt:lpstr>
      <vt:lpstr>PAMELA ANDERSON</vt:lpstr>
      <vt:lpstr>CHRISTINA AQUILERA</vt:lpstr>
      <vt:lpstr>IWAN KOMARENKO</vt:lpstr>
      <vt:lpstr>MEL B</vt:lpstr>
      <vt:lpstr>THANK YOU FOR YOUR ATTENTION </vt:lpstr>
    </vt:vector>
  </TitlesOfParts>
  <Company>Sil-art Rycho444</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Sławne osoby, które doświadczyły przemocy domowej</dc:title>
  <dc:creator>Kowalski Ryszard</dc:creator>
  <cp:lastModifiedBy>Moniś</cp:lastModifiedBy>
  <cp:revision>6</cp:revision>
  <dcterms:created xsi:type="dcterms:W3CDTF">2017-12-18T15:38:19Z</dcterms:created>
  <dcterms:modified xsi:type="dcterms:W3CDTF">2017-12-27T12:47:40Z</dcterms:modified>
</cp:coreProperties>
</file>