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3366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9" autoAdjust="0"/>
    <p:restoredTop sz="94660"/>
  </p:normalViewPr>
  <p:slideViewPr>
    <p:cSldViewPr>
      <p:cViewPr varScale="1">
        <p:scale>
          <a:sx n="42" d="100"/>
          <a:sy n="42" d="100"/>
        </p:scale>
        <p:origin x="12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5C8A93-28F0-4541-B863-EC320BDD1C48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71B27B-F3F9-4717-A384-9FA69B28428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995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8A93-28F0-4541-B863-EC320BDD1C48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27B-F3F9-4717-A384-9FA69B284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6318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8A93-28F0-4541-B863-EC320BDD1C48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27B-F3F9-4717-A384-9FA69B284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856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8A93-28F0-4541-B863-EC320BDD1C48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27B-F3F9-4717-A384-9FA69B284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202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8A93-28F0-4541-B863-EC320BDD1C48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27B-F3F9-4717-A384-9FA69B28428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859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8A93-28F0-4541-B863-EC320BDD1C48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27B-F3F9-4717-A384-9FA69B284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101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8A93-28F0-4541-B863-EC320BDD1C48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27B-F3F9-4717-A384-9FA69B284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9648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8A93-28F0-4541-B863-EC320BDD1C48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27B-F3F9-4717-A384-9FA69B284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784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8A93-28F0-4541-B863-EC320BDD1C48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27B-F3F9-4717-A384-9FA69B284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544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8A93-28F0-4541-B863-EC320BDD1C48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27B-F3F9-4717-A384-9FA69B284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145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8A93-28F0-4541-B863-EC320BDD1C48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1B27B-F3F9-4717-A384-9FA69B284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601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0E5C8A93-28F0-4541-B863-EC320BDD1C48}" type="datetimeFigureOut">
              <a:rPr lang="it-IT" smtClean="0"/>
              <a:t>26/02/2018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171B27B-F3F9-4717-A384-9FA69B2842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86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Lucida Handwriting" pitchFamily="66" charset="0"/>
              </a:rPr>
              <a:t>Benzene   </a:t>
            </a:r>
            <a:r>
              <a:rPr lang="it-IT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Lucida Handwriting" pitchFamily="66" charset="0"/>
              </a:rPr>
              <a:t>M</a:t>
            </a:r>
            <a:r>
              <a:rPr lang="it-IT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Lucida Handwriting" pitchFamily="66" charset="0"/>
              </a:rPr>
              <a:t>olecule</a:t>
            </a:r>
            <a:endParaRPr lang="it-IT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14348" y="1857364"/>
            <a:ext cx="3783040" cy="1428759"/>
          </a:xfrm>
        </p:spPr>
        <p:txBody>
          <a:bodyPr>
            <a:normAutofit fontScale="92500" lnSpcReduction="20000"/>
          </a:bodyPr>
          <a:lstStyle/>
          <a:p>
            <a:r>
              <a:rPr lang="it-IT" sz="3200" dirty="0" smtClean="0">
                <a:latin typeface="Lucida Handwriting" pitchFamily="66" charset="0"/>
              </a:rPr>
              <a:t>WE  BUILT  THE HYDROGEN  AND CARBON MOLECULES.</a:t>
            </a:r>
          </a:p>
          <a:p>
            <a:endParaRPr lang="it-IT" dirty="0"/>
          </a:p>
        </p:txBody>
      </p:sp>
      <p:pic>
        <p:nvPicPr>
          <p:cNvPr id="7" name="Segnaposto contenuto 6" descr="IMG_20180220_16523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857250" y="3076681"/>
            <a:ext cx="3565525" cy="2673138"/>
          </a:xfrm>
        </p:spPr>
      </p:pic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 rot="10800000" flipH="1" flipV="1">
            <a:off x="4929191" y="1428735"/>
            <a:ext cx="3803328" cy="1643074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FF00"/>
                </a:solidFill>
                <a:latin typeface="Lucida Handwriting" pitchFamily="66" charset="0"/>
              </a:rPr>
              <a:t>YELLOW MOLECULES=CARBON</a:t>
            </a:r>
          </a:p>
          <a:p>
            <a:endParaRPr lang="it-IT" dirty="0" smtClean="0">
              <a:latin typeface="Lucida Handwriting" pitchFamily="66" charset="0"/>
            </a:endParaRPr>
          </a:p>
          <a:p>
            <a:r>
              <a:rPr lang="it-IT" dirty="0" smtClean="0">
                <a:solidFill>
                  <a:schemeClr val="accent5"/>
                </a:solidFill>
                <a:latin typeface="Lucida Handwriting" pitchFamily="66" charset="0"/>
              </a:rPr>
              <a:t>BLUE MOLECULES=HYDROGEN</a:t>
            </a:r>
            <a:endParaRPr lang="it-IT" dirty="0">
              <a:solidFill>
                <a:schemeClr val="accent5"/>
              </a:solidFill>
              <a:latin typeface="Lucida Handwriting" pitchFamily="66" charset="0"/>
            </a:endParaRPr>
          </a:p>
        </p:txBody>
      </p:sp>
      <p:pic>
        <p:nvPicPr>
          <p:cNvPr id="8" name="Segnaposto contenuto 7" descr="IMG_20180220_170119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02175" y="3073797"/>
            <a:ext cx="3565525" cy="267414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Handwriting" pitchFamily="66" charset="0"/>
              </a:rPr>
              <a:t>To be continued…</a:t>
            </a:r>
            <a:endParaRPr lang="it-IT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329642" cy="1250946"/>
          </a:xfrm>
        </p:spPr>
        <p:txBody>
          <a:bodyPr>
            <a:normAutofit/>
          </a:bodyPr>
          <a:lstStyle/>
          <a:p>
            <a:r>
              <a:rPr lang="it-IT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Lucida Handwriting" pitchFamily="66" charset="0"/>
              </a:rPr>
              <a:t>TO REPRODUCE THE MOLECULE, WE DREW A HEXAGON.</a:t>
            </a:r>
            <a:endParaRPr lang="it-IT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Lucida Handwriting" pitchFamily="66" charset="0"/>
            </a:endParaRPr>
          </a:p>
        </p:txBody>
      </p:sp>
      <p:pic>
        <p:nvPicPr>
          <p:cNvPr id="7" name="Segnaposto contenuto 6" descr="IMG-20180224-WA000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857250" y="3076178"/>
            <a:ext cx="3565525" cy="2674143"/>
          </a:xfrm>
        </p:spPr>
      </p:pic>
      <p:pic>
        <p:nvPicPr>
          <p:cNvPr id="8" name="Segnaposto contenuto 7" descr="IMG_20180220_171628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216772" y="2719388"/>
            <a:ext cx="2536331" cy="3382962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01281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it-IT" sz="54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Lucida Handwriting" pitchFamily="66" charset="0"/>
              </a:rPr>
              <a:t>         The  </a:t>
            </a:r>
            <a:r>
              <a:rPr lang="it-IT" sz="54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Lucida Handwriting" pitchFamily="66" charset="0"/>
              </a:rPr>
              <a:t>E</a:t>
            </a:r>
            <a:r>
              <a:rPr lang="it-IT" sz="54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Lucida Handwriting" pitchFamily="66" charset="0"/>
              </a:rPr>
              <a:t>nd…</a:t>
            </a:r>
            <a:endParaRPr lang="it-IT" sz="54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Lucida Handwriting" pitchFamily="66" charset="0"/>
            </a:endParaRPr>
          </a:p>
        </p:txBody>
      </p:sp>
      <p:pic>
        <p:nvPicPr>
          <p:cNvPr id="7" name="Segnaposto contenuto 6" descr="IMG-20180224-WA00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697221"/>
            <a:ext cx="7215238" cy="458451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58204" cy="1143008"/>
          </a:xfrm>
        </p:spPr>
        <p:txBody>
          <a:bodyPr>
            <a:normAutofit fontScale="90000"/>
          </a:bodyPr>
          <a:lstStyle/>
          <a:p>
            <a:r>
              <a:rPr lang="it-IT" sz="4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Lucida Handwriting" pitchFamily="66" charset="0"/>
              </a:rPr>
              <a:t>The  structure  of  benzene</a:t>
            </a:r>
            <a:endParaRPr lang="it-IT" sz="44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Lucida Handwriting" pitchFamily="66" charset="0"/>
            </a:endParaRPr>
          </a:p>
        </p:txBody>
      </p:sp>
      <p:pic>
        <p:nvPicPr>
          <p:cNvPr id="5" name="Segnaposto contenuto 4" descr="t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80075" y="2905125"/>
            <a:ext cx="1047750" cy="1047750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357298"/>
            <a:ext cx="4329114" cy="47688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CC0099"/>
                </a:solidFill>
                <a:latin typeface="Lucida Handwriting" pitchFamily="66" charset="0"/>
              </a:rPr>
              <a:t>ITS MOLECULE IS PLANAR, THE SIX CARBON ATOMS ARE PLACED AT THE TOP OF A REGULAR HEXAGON STRUCTURE; EACH OF THEM IS BOUND TO A HYDROGEN ATOM</a:t>
            </a:r>
            <a:endParaRPr lang="it-IT" sz="2800" dirty="0">
              <a:solidFill>
                <a:srgbClr val="CC0099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8596" y="357166"/>
            <a:ext cx="8215370" cy="928694"/>
          </a:xfrm>
        </p:spPr>
        <p:txBody>
          <a:bodyPr>
            <a:normAutofit/>
          </a:bodyPr>
          <a:lstStyle/>
          <a:p>
            <a:r>
              <a:rPr lang="it-IT" sz="4400" dirty="0" smtClean="0">
                <a:solidFill>
                  <a:srgbClr val="FF0000"/>
                </a:solidFill>
              </a:rPr>
              <a:t>               </a:t>
            </a:r>
            <a:r>
              <a:rPr lang="it-IT" sz="5400" dirty="0" smtClean="0">
                <a:solidFill>
                  <a:srgbClr val="FF0000"/>
                </a:solidFill>
              </a:rPr>
              <a:t>BENZENE USES</a:t>
            </a:r>
            <a:endParaRPr lang="it-IT" sz="5400" dirty="0">
              <a:solidFill>
                <a:srgbClr val="FF00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85786" y="1643050"/>
            <a:ext cx="7715304" cy="448311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4400" dirty="0" smtClean="0"/>
              <a:t>BENZENE IS A WIDELY USED SOLVENT IN THE CHEMICAL INDUSTRY; IT HAS ALSO BEEN USED FOR THE PRODUCTION OF VARIOUS MEDICINES, PLASTICS AND SOME DYES.</a:t>
            </a:r>
            <a:endParaRPr lang="it-IT" sz="4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Angela and Francesca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Secondary</a:t>
            </a:r>
            <a:r>
              <a:rPr lang="it-IT" dirty="0" smtClean="0"/>
              <a:t> School</a:t>
            </a:r>
          </a:p>
          <a:p>
            <a:r>
              <a:rPr lang="it-IT" dirty="0" smtClean="0"/>
              <a:t>Monteleone di Puglia</a:t>
            </a:r>
          </a:p>
          <a:p>
            <a:r>
              <a:rPr lang="it-IT" dirty="0" smtClean="0"/>
              <a:t>ITALY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1895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143</TotalTime>
  <Words>105</Words>
  <Application>Microsoft Office PowerPoint</Application>
  <PresentationFormat>Presentazione su schermo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Corbel</vt:lpstr>
      <vt:lpstr>Lucida Handwriting</vt:lpstr>
      <vt:lpstr>Base</vt:lpstr>
      <vt:lpstr>Benzene   Molecule</vt:lpstr>
      <vt:lpstr>To be continued…</vt:lpstr>
      <vt:lpstr>         The  End…</vt:lpstr>
      <vt:lpstr>The  structure  of  benzene</vt:lpstr>
      <vt:lpstr>Presentazione standard di PowerPoint</vt:lpstr>
      <vt:lpstr>Angela and Francesca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Benzene   Molecule</dc:title>
  <dc:creator>Windows User</dc:creator>
  <cp:lastModifiedBy>Samsung</cp:lastModifiedBy>
  <cp:revision>16</cp:revision>
  <dcterms:created xsi:type="dcterms:W3CDTF">2018-02-24T15:10:38Z</dcterms:created>
  <dcterms:modified xsi:type="dcterms:W3CDTF">2018-02-26T18:32:54Z</dcterms:modified>
</cp:coreProperties>
</file>