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9" r:id="rId3"/>
    <p:sldId id="260" r:id="rId4"/>
    <p:sldId id="262" r:id="rId5"/>
    <p:sldId id="264" r:id="rId6"/>
    <p:sldId id="263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ot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jeni pravokot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0442-DA5F-45F6-B43F-66530D213E27}" type="datetimeFigureOut">
              <a:rPr lang="sl-SI" smtClean="0"/>
              <a:pPr/>
              <a:t>13.10.2017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2F4F137-BC3E-4B2D-AEF8-3813DA59329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0442-DA5F-45F6-B43F-66530D213E27}" type="datetimeFigureOut">
              <a:rPr lang="sl-SI" smtClean="0"/>
              <a:pPr/>
              <a:t>13.10.2017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F137-BC3E-4B2D-AEF8-3813DA59329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0442-DA5F-45F6-B43F-66530D213E27}" type="datetimeFigureOut">
              <a:rPr lang="sl-SI" smtClean="0"/>
              <a:pPr/>
              <a:t>13.10.2017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F137-BC3E-4B2D-AEF8-3813DA59329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0442-DA5F-45F6-B43F-66530D213E27}" type="datetimeFigureOut">
              <a:rPr lang="sl-SI" smtClean="0"/>
              <a:pPr/>
              <a:t>13.10.2017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F137-BC3E-4B2D-AEF8-3813DA59329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jeni pravokot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0442-DA5F-45F6-B43F-66530D213E27}" type="datetimeFigureOut">
              <a:rPr lang="sl-SI" smtClean="0"/>
              <a:pPr/>
              <a:t>13.10.2017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l-SI"/>
          </a:p>
        </p:txBody>
      </p:sp>
      <p:sp>
        <p:nvSpPr>
          <p:cNvPr id="7" name="Pravokot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ot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2F4F137-BC3E-4B2D-AEF8-3813DA59329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0442-DA5F-45F6-B43F-66530D213E27}" type="datetimeFigureOut">
              <a:rPr lang="sl-SI" smtClean="0"/>
              <a:pPr/>
              <a:t>13.10.2017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F137-BC3E-4B2D-AEF8-3813DA59329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0442-DA5F-45F6-B43F-66530D213E27}" type="datetimeFigureOut">
              <a:rPr lang="sl-SI" smtClean="0"/>
              <a:pPr/>
              <a:t>13.10.2017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F137-BC3E-4B2D-AEF8-3813DA59329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0442-DA5F-45F6-B43F-66530D213E27}" type="datetimeFigureOut">
              <a:rPr lang="sl-SI" smtClean="0"/>
              <a:pPr/>
              <a:t>13.10.2017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F137-BC3E-4B2D-AEF8-3813DA59329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0442-DA5F-45F6-B43F-66530D213E27}" type="datetimeFigureOut">
              <a:rPr lang="sl-SI" smtClean="0"/>
              <a:pPr/>
              <a:t>13.10.2017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F137-BC3E-4B2D-AEF8-3813DA59329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jeni pravokot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0442-DA5F-45F6-B43F-66530D213E27}" type="datetimeFigureOut">
              <a:rPr lang="sl-SI" smtClean="0"/>
              <a:pPr/>
              <a:t>13.10.2017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F137-BC3E-4B2D-AEF8-3813DA59329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0442-DA5F-45F6-B43F-66530D213E27}" type="datetimeFigureOut">
              <a:rPr lang="sl-SI" smtClean="0"/>
              <a:pPr/>
              <a:t>13.10.2017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2F4F137-BC3E-4B2D-AEF8-3813DA59329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Pravokot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ot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jeni pravokot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BD60442-DA5F-45F6-B43F-66530D213E27}" type="datetimeFigureOut">
              <a:rPr lang="sl-SI" smtClean="0"/>
              <a:pPr/>
              <a:t>13.10.2017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2F4F137-BC3E-4B2D-AEF8-3813DA59329B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Žiga Iršič</a:t>
            </a:r>
          </a:p>
          <a:p>
            <a:r>
              <a:rPr lang="sl-SI" dirty="0" smtClean="0"/>
              <a:t>Niki </a:t>
            </a:r>
            <a:r>
              <a:rPr lang="sl-SI" dirty="0" err="1" smtClean="0"/>
              <a:t>Vantur</a:t>
            </a:r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THIS IS WHERE WE LIVE</a:t>
            </a:r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zultat iskanja slik za slovenska bist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7606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Community Slovenska Bistrica 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8478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sl-SI" sz="2000" b="1" dirty="0" smtClean="0"/>
              <a:t>One of the biggest and oldest communities in Slovenia</a:t>
            </a:r>
          </a:p>
          <a:p>
            <a:r>
              <a:rPr lang="sl-SI" sz="2000" b="1" dirty="0" smtClean="0"/>
              <a:t>Northeast Slovenia, region Styria</a:t>
            </a:r>
          </a:p>
          <a:p>
            <a:r>
              <a:rPr lang="sv-SE" sz="2000" b="1" dirty="0" smtClean="0"/>
              <a:t>260 km2</a:t>
            </a:r>
            <a:r>
              <a:rPr lang="sl-SI" sz="2000" b="1" dirty="0" smtClean="0"/>
              <a:t>, </a:t>
            </a:r>
            <a:r>
              <a:rPr lang="sv-SE" sz="2000" b="1" dirty="0" smtClean="0"/>
              <a:t>25 265</a:t>
            </a:r>
            <a:r>
              <a:rPr lang="sl-SI" sz="2000" b="1" dirty="0" smtClean="0"/>
              <a:t>  residents</a:t>
            </a:r>
          </a:p>
          <a:p>
            <a:r>
              <a:rPr lang="sl-SI" sz="2000" b="1" dirty="0" smtClean="0"/>
              <a:t>Very interesting area, tourist attractions and cultular sights</a:t>
            </a:r>
          </a:p>
          <a:p>
            <a:r>
              <a:rPr lang="sl-SI" sz="2000" b="1" dirty="0" smtClean="0"/>
              <a:t>Castle Slovenska Bistrica with castle park, 3 churches (sv. Jerneja, sv. Marije, sv. Jožefa), Maria's mark on square of Alfonz Šarh and sqare </a:t>
            </a:r>
            <a:r>
              <a:rPr lang="sl-SI" sz="2000" b="1" dirty="0" err="1" smtClean="0"/>
              <a:t>of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peace</a:t>
            </a:r>
            <a:endParaRPr lang="sl-SI" sz="2000" b="1" dirty="0" smtClean="0"/>
          </a:p>
          <a:p>
            <a:r>
              <a:rPr lang="sl-SI" sz="2000" b="1" dirty="0" err="1" smtClean="0"/>
              <a:t>Atlethic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stadium</a:t>
            </a:r>
            <a:r>
              <a:rPr lang="sl-SI" sz="2000" b="1" dirty="0" smtClean="0"/>
              <a:t> Slovenska Bistrica</a:t>
            </a:r>
          </a:p>
          <a:p>
            <a:r>
              <a:rPr lang="sl-SI" sz="2000" b="1" dirty="0" smtClean="0"/>
              <a:t>Altitude -274.9 meters</a:t>
            </a:r>
          </a:p>
          <a:p>
            <a:r>
              <a:rPr lang="sl-SI" sz="2000" b="1" dirty="0" smtClean="0"/>
              <a:t>Town Slovenska Bistrica – industrially, civic, cultural centre </a:t>
            </a:r>
          </a:p>
          <a:p>
            <a:r>
              <a:rPr lang="sl-SI" sz="2000" b="1" dirty="0" smtClean="0"/>
              <a:t>8000 residents, 8km2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b="1" dirty="0" smtClean="0"/>
              <a:t/>
            </a:r>
            <a:br>
              <a:rPr lang="sl-SI" sz="2000" b="1" dirty="0" smtClean="0"/>
            </a:br>
            <a:endParaRPr lang="sl-SI" sz="2000" b="1" dirty="0" smtClean="0"/>
          </a:p>
          <a:p>
            <a:endParaRPr lang="sl-SI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894" y="1340768"/>
            <a:ext cx="9175894" cy="516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Laporje 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l-SI" sz="2000" b="1" dirty="0" smtClean="0"/>
              <a:t>Small nucleated village in Ložnica </a:t>
            </a:r>
            <a:r>
              <a:rPr lang="sl-SI" sz="2000" b="1" dirty="0" err="1" smtClean="0"/>
              <a:t>valley</a:t>
            </a:r>
            <a:endParaRPr lang="sl-SI" sz="2000" b="1" dirty="0" smtClean="0"/>
          </a:p>
          <a:p>
            <a:r>
              <a:rPr lang="sl-SI" sz="2000" b="1" dirty="0" smtClean="0"/>
              <a:t>A lot </a:t>
            </a:r>
            <a:r>
              <a:rPr lang="sl-SI" sz="2000" b="1" dirty="0" err="1" smtClean="0"/>
              <a:t>of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forests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and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meadows</a:t>
            </a:r>
            <a:endParaRPr lang="sl-SI" sz="2000" b="1" dirty="0" smtClean="0"/>
          </a:p>
          <a:p>
            <a:r>
              <a:rPr lang="sl-SI" sz="2000" b="1" dirty="0" smtClean="0"/>
              <a:t>3,59 km</a:t>
            </a:r>
            <a:r>
              <a:rPr lang="sl-SI" sz="2000" b="1" baseline="30000" dirty="0" smtClean="0"/>
              <a:t>2</a:t>
            </a:r>
            <a:r>
              <a:rPr lang="sl-SI" sz="2000" b="1" dirty="0" smtClean="0"/>
              <a:t> , 420 residents</a:t>
            </a:r>
          </a:p>
          <a:p>
            <a:r>
              <a:rPr lang="sl-SI" sz="2000" b="1" dirty="0" smtClean="0"/>
              <a:t>Church, post office, bar, bakery </a:t>
            </a:r>
          </a:p>
          <a:p>
            <a:r>
              <a:rPr lang="sl-SI" sz="2000" b="1" dirty="0" smtClean="0"/>
              <a:t>Our school – centre </a:t>
            </a:r>
            <a:r>
              <a:rPr lang="sl-SI" sz="2000" b="1" dirty="0" err="1" smtClean="0"/>
              <a:t>of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village</a:t>
            </a:r>
            <a:endParaRPr lang="sl-SI" sz="2000" b="1" dirty="0" smtClean="0"/>
          </a:p>
          <a:p>
            <a:r>
              <a:rPr lang="sl-SI" sz="2000" b="1" dirty="0" err="1" smtClean="0"/>
              <a:t>Altitude</a:t>
            </a:r>
            <a:r>
              <a:rPr lang="sl-SI" sz="2000" b="1" dirty="0" smtClean="0"/>
              <a:t>:  269m</a:t>
            </a:r>
          </a:p>
          <a:p>
            <a:endParaRPr lang="sl-SI" sz="2000" b="1" dirty="0" smtClean="0"/>
          </a:p>
          <a:p>
            <a:endParaRPr lang="sl-SI" sz="2000" b="1" dirty="0" smtClean="0"/>
          </a:p>
          <a:p>
            <a:endParaRPr lang="sl-SI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      </a:t>
            </a:r>
            <a:r>
              <a:rPr lang="sl-SI" dirty="0" err="1" smtClean="0"/>
              <a:t>Castle</a:t>
            </a:r>
            <a:r>
              <a:rPr lang="sl-SI" dirty="0" smtClean="0"/>
              <a:t> Slovenska Bistrica</a:t>
            </a:r>
            <a:endParaRPr lang="sl-SI" dirty="0"/>
          </a:p>
        </p:txBody>
      </p:sp>
      <p:pic>
        <p:nvPicPr>
          <p:cNvPr id="4" name="Ograda vsebine 3" descr="250px-GradSlovenskaBistrica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844824"/>
            <a:ext cx="5792284" cy="435579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                  </a:t>
            </a:r>
            <a:r>
              <a:rPr lang="sl-SI" dirty="0" err="1" smtClean="0"/>
              <a:t>Stadium</a:t>
            </a:r>
            <a:endParaRPr lang="sl-SI" dirty="0"/>
          </a:p>
        </p:txBody>
      </p:sp>
      <p:pic>
        <p:nvPicPr>
          <p:cNvPr id="4" name="Ograda vsebine 3" descr="sportni-park-slovenska-bistrica-glavno_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12776"/>
            <a:ext cx="6372944" cy="477970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SQARE OF SLOVENSKA BISTRICA</a:t>
            </a:r>
            <a:endParaRPr lang="sl-SI" dirty="0"/>
          </a:p>
        </p:txBody>
      </p:sp>
      <p:pic>
        <p:nvPicPr>
          <p:cNvPr id="4" name="Ograda vsebine 3" descr="slb-pic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7600" y="1511300"/>
            <a:ext cx="7366000" cy="4445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slovni izid">
  <a:themeElements>
    <a:clrScheme name="Poslovni izi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oslovni izi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slovni izi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87</TotalTime>
  <Words>120</Words>
  <Application>Microsoft Office PowerPoint</Application>
  <PresentationFormat>Diaprojekcija na zaslonu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Franklin Gothic Book</vt:lpstr>
      <vt:lpstr>Perpetua</vt:lpstr>
      <vt:lpstr>Wingdings 2</vt:lpstr>
      <vt:lpstr>Poslovni izid</vt:lpstr>
      <vt:lpstr>THIS IS WHERE WE LIVE</vt:lpstr>
      <vt:lpstr>Community Slovenska Bistrica  </vt:lpstr>
      <vt:lpstr>Laporje </vt:lpstr>
      <vt:lpstr>       Castle Slovenska Bistrica</vt:lpstr>
      <vt:lpstr>                   Stadium</vt:lpstr>
      <vt:lpstr>SQARE OF SLOVENSKA BISTRICA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Slavko</cp:lastModifiedBy>
  <cp:revision>10</cp:revision>
  <dcterms:created xsi:type="dcterms:W3CDTF">2017-02-25T12:23:04Z</dcterms:created>
  <dcterms:modified xsi:type="dcterms:W3CDTF">2017-10-13T21:50:34Z</dcterms:modified>
</cp:coreProperties>
</file>