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098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8547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6063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054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50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0062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884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239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045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7050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5664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8964-87F1-48CB-98C2-26629C4AC5EC}" type="datetimeFigureOut">
              <a:rPr lang="lt-LT" smtClean="0"/>
              <a:t>2019-05-06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12DA-D57D-4690-98D9-503DA51129F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70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671" y="3720598"/>
            <a:ext cx="8762251" cy="930499"/>
          </a:xfrm>
        </p:spPr>
        <p:txBody>
          <a:bodyPr/>
          <a:lstStyle/>
          <a:p>
            <a:r>
              <a:rPr lang="lt-LT" dirty="0" err="1" smtClean="0"/>
              <a:t>Book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experiments</a:t>
            </a:r>
            <a:r>
              <a:rPr lang="lt-LT" dirty="0" smtClean="0"/>
              <a:t>: FIRE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690" y="4989062"/>
            <a:ext cx="3548715" cy="1213570"/>
          </a:xfrm>
        </p:spPr>
        <p:txBody>
          <a:bodyPr>
            <a:normAutofit/>
          </a:bodyPr>
          <a:lstStyle/>
          <a:p>
            <a:r>
              <a:rPr lang="lt-LT" sz="1800" dirty="0" err="1" smtClean="0"/>
              <a:t>Prepared</a:t>
            </a:r>
            <a:r>
              <a:rPr lang="lt-LT" sz="1800" dirty="0" smtClean="0"/>
              <a:t> </a:t>
            </a:r>
            <a:r>
              <a:rPr lang="lt-LT" sz="1800" dirty="0" err="1" smtClean="0"/>
              <a:t>by</a:t>
            </a:r>
            <a:r>
              <a:rPr lang="lt-LT" sz="1800" dirty="0" smtClean="0"/>
              <a:t> </a:t>
            </a:r>
          </a:p>
          <a:p>
            <a:r>
              <a:rPr lang="en-US" altLang="en-US" sz="1800" dirty="0" smtClean="0">
                <a:cs typeface="Times New Roman" panose="02020603050405020304" pitchFamily="18" charset="0"/>
              </a:rPr>
              <a:t>Director assistant of education </a:t>
            </a:r>
            <a:endParaRPr lang="lt-LT" altLang="en-US" sz="1800" dirty="0" smtClean="0">
              <a:cs typeface="Times New Roman" panose="02020603050405020304" pitchFamily="18" charset="0"/>
            </a:endParaRPr>
          </a:p>
          <a:p>
            <a:r>
              <a:rPr lang="lt-LT" altLang="en-US" sz="1800" dirty="0" smtClean="0">
                <a:cs typeface="Times New Roman" panose="02020603050405020304" pitchFamily="18" charset="0"/>
              </a:rPr>
              <a:t>Almeda </a:t>
            </a:r>
            <a:r>
              <a:rPr lang="lt-LT" altLang="en-US" sz="1800" dirty="0" err="1" smtClean="0">
                <a:cs typeface="Times New Roman" panose="02020603050405020304" pitchFamily="18" charset="0"/>
              </a:rPr>
              <a:t>Kmieliauskaite</a:t>
            </a:r>
            <a:endParaRPr lang="lt-LT" altLang="en-US" sz="1800" dirty="0" smtClean="0">
              <a:cs typeface="Times New Roman" panose="02020603050405020304" pitchFamily="18" charset="0"/>
            </a:endParaRPr>
          </a:p>
        </p:txBody>
      </p:sp>
      <p:pic>
        <p:nvPicPr>
          <p:cNvPr id="7" name="Picture 10" descr="logo project final out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92" y="1451406"/>
            <a:ext cx="6126222" cy="223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252" y="187325"/>
            <a:ext cx="1266098" cy="866277"/>
          </a:xfrm>
          <a:prstGeom prst="rect">
            <a:avLst/>
          </a:prstGeom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921616" y="151606"/>
            <a:ext cx="49323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>
                <a:solidFill>
                  <a:schemeClr val="hlink"/>
                </a:solidFill>
                <a:latin typeface="Arial" panose="020B0604020202020204" pitchFamily="34" charset="0"/>
              </a:rPr>
              <a:t>Erasmus+  Project</a:t>
            </a:r>
            <a:endParaRPr lang="en-US" altLang="en-US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o-RO" altLang="en-US" sz="1800" b="1" dirty="0">
                <a:solidFill>
                  <a:schemeClr val="hlink"/>
                </a:solidFill>
                <a:latin typeface="Arial" panose="020B0604020202020204" pitchFamily="34" charset="0"/>
              </a:rPr>
              <a:t>KA 219 Strategic Partnership </a:t>
            </a:r>
            <a:endParaRPr lang="en-US" altLang="en-US" sz="1800" b="1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SMALL SCIENTISTS ACROSS EUROPE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2017-1-FR01-KA219-037465_</a:t>
            </a:r>
            <a:r>
              <a:rPr lang="et-EE" alt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ro-RO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o-RO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en-US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44" y="4840290"/>
            <a:ext cx="2530890" cy="15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ogo_erasmus+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3" y="187326"/>
            <a:ext cx="1551689" cy="75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6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5"/>
          <a:stretch/>
        </p:blipFill>
        <p:spPr>
          <a:xfrm rot="5400000">
            <a:off x="3241932" y="732841"/>
            <a:ext cx="5476316" cy="478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5946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71" y="1149775"/>
            <a:ext cx="6257985" cy="4351338"/>
          </a:xfrm>
        </p:spPr>
      </p:pic>
    </p:spTree>
    <p:extLst>
      <p:ext uri="{BB962C8B-B14F-4D97-AF65-F5344CB8AC3E}">
        <p14:creationId xmlns:p14="http://schemas.microsoft.com/office/powerpoint/2010/main" val="182290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90" y="5819577"/>
            <a:ext cx="9911637" cy="813043"/>
          </a:xfrm>
        </p:spPr>
        <p:txBody>
          <a:bodyPr>
            <a:normAutofit/>
          </a:bodyPr>
          <a:lstStyle/>
          <a:p>
            <a:pPr algn="ctr"/>
            <a:r>
              <a:rPr lang="lt-L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lt-L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lt-L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lt-L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thought</a:t>
            </a:r>
            <a:r>
              <a:rPr lang="lt-L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lt-L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3"/>
          <a:stretch/>
        </p:blipFill>
        <p:spPr>
          <a:xfrm rot="5400000">
            <a:off x="849054" y="926443"/>
            <a:ext cx="5022402" cy="436390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/>
          <a:stretch/>
        </p:blipFill>
        <p:spPr>
          <a:xfrm rot="5400000">
            <a:off x="6065410" y="1053410"/>
            <a:ext cx="4823137" cy="41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1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0757" y="5666703"/>
            <a:ext cx="6489879" cy="1063861"/>
          </a:xfrm>
        </p:spPr>
        <p:txBody>
          <a:bodyPr>
            <a:normAutofit/>
          </a:bodyPr>
          <a:lstStyle/>
          <a:p>
            <a:r>
              <a:rPr lang="lt-L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Impressive</a:t>
            </a:r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lt-L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lt-L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Lithuanian </a:t>
            </a:r>
            <a:r>
              <a:rPr lang="lt-LT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experiments</a:t>
            </a:r>
            <a:endParaRPr lang="lt-L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68" y="1027906"/>
            <a:ext cx="5796658" cy="4351338"/>
          </a:xfrm>
        </p:spPr>
      </p:pic>
    </p:spTree>
    <p:extLst>
      <p:ext uri="{BB962C8B-B14F-4D97-AF65-F5344CB8AC3E}">
        <p14:creationId xmlns:p14="http://schemas.microsoft.com/office/powerpoint/2010/main" val="307294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408" y="6083825"/>
            <a:ext cx="2008031" cy="699015"/>
          </a:xfrm>
        </p:spPr>
        <p:txBody>
          <a:bodyPr>
            <a:normAutofit/>
          </a:bodyPr>
          <a:lstStyle/>
          <a:p>
            <a:r>
              <a:rPr lang="lt-LT" sz="2800" dirty="0" err="1" smtClean="0"/>
              <a:t>Emotions</a:t>
            </a:r>
            <a:r>
              <a:rPr lang="lt-LT" sz="2800" dirty="0" smtClean="0"/>
              <a:t> </a:t>
            </a:r>
            <a:r>
              <a:rPr lang="lt-LT" sz="2800" dirty="0" smtClean="0">
                <a:sym typeface="Wingdings" panose="05000000000000000000" pitchFamily="2" charset="2"/>
              </a:rPr>
              <a:t></a:t>
            </a:r>
            <a:endParaRPr lang="lt-LT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2"/>
          <a:stretch/>
        </p:blipFill>
        <p:spPr>
          <a:xfrm>
            <a:off x="3861367" y="592428"/>
            <a:ext cx="4213687" cy="5298851"/>
          </a:xfrm>
        </p:spPr>
      </p:pic>
    </p:spTree>
    <p:extLst>
      <p:ext uri="{BB962C8B-B14F-4D97-AF65-F5344CB8AC3E}">
        <p14:creationId xmlns:p14="http://schemas.microsoft.com/office/powerpoint/2010/main" val="71343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t-L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endParaRPr lang="lt-L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138"/>
            <a:ext cx="10515600" cy="21445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This project has been funded with support from the European Commission. </a:t>
            </a:r>
            <a:endParaRPr lang="lt-LT" dirty="0" smtClean="0"/>
          </a:p>
          <a:p>
            <a:pPr marL="0" indent="0" algn="ctr">
              <a:buNone/>
            </a:pPr>
            <a:r>
              <a:rPr lang="en-US" dirty="0" smtClean="0"/>
              <a:t>This publication reflects the views only of the author, and the Commission cannot be held responsible for any use which may be made of the information contained therein.</a:t>
            </a:r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4" r="10613"/>
          <a:stretch/>
        </p:blipFill>
        <p:spPr>
          <a:xfrm rot="5400000">
            <a:off x="4573918" y="3422932"/>
            <a:ext cx="3044162" cy="33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1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83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Book of experiments: FIRE</vt:lpstr>
      <vt:lpstr>PowerPoint Presentation</vt:lpstr>
      <vt:lpstr>PowerPoint Presentation</vt:lpstr>
      <vt:lpstr>Children are sharing thoughts</vt:lpstr>
      <vt:lpstr>Impressive to find Lithuanian experiments</vt:lpstr>
      <vt:lpstr>Emotions </vt:lpstr>
      <vt:lpstr>Thank you for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of experiments: FIRE</dc:title>
  <dc:creator>User</dc:creator>
  <cp:lastModifiedBy>User</cp:lastModifiedBy>
  <cp:revision>5</cp:revision>
  <dcterms:created xsi:type="dcterms:W3CDTF">2019-05-06T06:40:40Z</dcterms:created>
  <dcterms:modified xsi:type="dcterms:W3CDTF">2019-05-06T07:04:20Z</dcterms:modified>
</cp:coreProperties>
</file>