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7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81E52-5C25-4C58-BD01-ADF89D690A24}" type="datetimeFigureOut">
              <a:rPr lang="lt-LT" smtClean="0"/>
              <a:t>2019-06-21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258A1-EB90-44E4-BBDF-9023A711B86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55403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258A1-EB90-44E4-BBDF-9023A711B864}" type="slidenum">
              <a:rPr lang="lt-LT" smtClean="0"/>
              <a:t>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4157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F2FB-2B70-44A9-8101-CD15878568DE}" type="datetimeFigureOut">
              <a:rPr lang="lt-LT" smtClean="0"/>
              <a:t>2019-06-21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B7D30-60E6-4720-B0F4-CD9F8A7538E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94257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F2FB-2B70-44A9-8101-CD15878568DE}" type="datetimeFigureOut">
              <a:rPr lang="lt-LT" smtClean="0"/>
              <a:t>2019-06-21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B7D30-60E6-4720-B0F4-CD9F8A7538E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69981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F2FB-2B70-44A9-8101-CD15878568DE}" type="datetimeFigureOut">
              <a:rPr lang="lt-LT" smtClean="0"/>
              <a:t>2019-06-21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B7D30-60E6-4720-B0F4-CD9F8A7538E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1390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F2FB-2B70-44A9-8101-CD15878568DE}" type="datetimeFigureOut">
              <a:rPr lang="lt-LT" smtClean="0"/>
              <a:t>2019-06-21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B7D30-60E6-4720-B0F4-CD9F8A7538E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96350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F2FB-2B70-44A9-8101-CD15878568DE}" type="datetimeFigureOut">
              <a:rPr lang="lt-LT" smtClean="0"/>
              <a:t>2019-06-21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B7D30-60E6-4720-B0F4-CD9F8A7538E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4051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F2FB-2B70-44A9-8101-CD15878568DE}" type="datetimeFigureOut">
              <a:rPr lang="lt-LT" smtClean="0"/>
              <a:t>2019-06-21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B7D30-60E6-4720-B0F4-CD9F8A7538E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79087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F2FB-2B70-44A9-8101-CD15878568DE}" type="datetimeFigureOut">
              <a:rPr lang="lt-LT" smtClean="0"/>
              <a:t>2019-06-21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B7D30-60E6-4720-B0F4-CD9F8A7538E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71546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F2FB-2B70-44A9-8101-CD15878568DE}" type="datetimeFigureOut">
              <a:rPr lang="lt-LT" smtClean="0"/>
              <a:t>2019-06-21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B7D30-60E6-4720-B0F4-CD9F8A7538E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09982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F2FB-2B70-44A9-8101-CD15878568DE}" type="datetimeFigureOut">
              <a:rPr lang="lt-LT" smtClean="0"/>
              <a:t>2019-06-21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B7D30-60E6-4720-B0F4-CD9F8A7538E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15384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F2FB-2B70-44A9-8101-CD15878568DE}" type="datetimeFigureOut">
              <a:rPr lang="lt-LT" smtClean="0"/>
              <a:t>2019-06-21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B7D30-60E6-4720-B0F4-CD9F8A7538E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25091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F2FB-2B70-44A9-8101-CD15878568DE}" type="datetimeFigureOut">
              <a:rPr lang="lt-LT" smtClean="0"/>
              <a:t>2019-06-21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B7D30-60E6-4720-B0F4-CD9F8A7538E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87859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DF2FB-2B70-44A9-8101-CD15878568DE}" type="datetimeFigureOut">
              <a:rPr lang="lt-LT" smtClean="0"/>
              <a:t>2019-06-21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B7D30-60E6-4720-B0F4-CD9F8A7538E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24708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6671" y="3720598"/>
            <a:ext cx="8762251" cy="930499"/>
          </a:xfrm>
        </p:spPr>
        <p:txBody>
          <a:bodyPr>
            <a:normAutofit fontScale="90000"/>
          </a:bodyPr>
          <a:lstStyle/>
          <a:p>
            <a:r>
              <a:rPr lang="lt-LT" dirty="0" err="1" smtClean="0"/>
              <a:t>Book</a:t>
            </a:r>
            <a:r>
              <a:rPr lang="lt-LT" dirty="0" smtClean="0"/>
              <a:t> </a:t>
            </a:r>
            <a:r>
              <a:rPr lang="lt-LT" dirty="0" err="1" smtClean="0"/>
              <a:t>of</a:t>
            </a:r>
            <a:r>
              <a:rPr lang="lt-LT" dirty="0" smtClean="0"/>
              <a:t> </a:t>
            </a:r>
            <a:r>
              <a:rPr lang="lt-LT" dirty="0" err="1"/>
              <a:t>experiments</a:t>
            </a:r>
            <a:r>
              <a:rPr lang="lt-LT" dirty="0" smtClean="0"/>
              <a:t>: </a:t>
            </a:r>
            <a:r>
              <a:rPr lang="lt-LT" sz="5400" dirty="0" smtClean="0"/>
              <a:t>WATER</a:t>
            </a:r>
            <a:endParaRPr lang="lt-LT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16690" y="4989062"/>
            <a:ext cx="3548715" cy="1213570"/>
          </a:xfrm>
        </p:spPr>
        <p:txBody>
          <a:bodyPr>
            <a:normAutofit/>
          </a:bodyPr>
          <a:lstStyle/>
          <a:p>
            <a:r>
              <a:rPr lang="lt-LT" sz="1800" dirty="0" err="1" smtClean="0"/>
              <a:t>Prepared</a:t>
            </a:r>
            <a:r>
              <a:rPr lang="lt-LT" sz="1800" dirty="0" smtClean="0"/>
              <a:t> </a:t>
            </a:r>
            <a:r>
              <a:rPr lang="lt-LT" sz="1800" dirty="0" err="1" smtClean="0"/>
              <a:t>by</a:t>
            </a:r>
            <a:r>
              <a:rPr lang="lt-LT" sz="1800" dirty="0" smtClean="0"/>
              <a:t> </a:t>
            </a:r>
          </a:p>
          <a:p>
            <a:r>
              <a:rPr lang="en-US" altLang="en-US" sz="1800" dirty="0" smtClean="0">
                <a:cs typeface="Times New Roman" panose="02020603050405020304" pitchFamily="18" charset="0"/>
              </a:rPr>
              <a:t>Director assistant of education </a:t>
            </a:r>
            <a:endParaRPr lang="lt-LT" altLang="en-US" sz="1800" dirty="0" smtClean="0">
              <a:cs typeface="Times New Roman" panose="02020603050405020304" pitchFamily="18" charset="0"/>
            </a:endParaRPr>
          </a:p>
          <a:p>
            <a:r>
              <a:rPr lang="lt-LT" altLang="en-US" sz="1800" dirty="0" smtClean="0">
                <a:cs typeface="Times New Roman" panose="02020603050405020304" pitchFamily="18" charset="0"/>
              </a:rPr>
              <a:t>Almeda </a:t>
            </a:r>
            <a:r>
              <a:rPr lang="lt-LT" altLang="en-US" sz="1800" dirty="0" err="1" smtClean="0">
                <a:cs typeface="Times New Roman" panose="02020603050405020304" pitchFamily="18" charset="0"/>
              </a:rPr>
              <a:t>Kmieliauskaite</a:t>
            </a:r>
            <a:endParaRPr lang="lt-LT" altLang="en-US" sz="1800" dirty="0" smtClean="0">
              <a:cs typeface="Times New Roman" panose="02020603050405020304" pitchFamily="18" charset="0"/>
            </a:endParaRPr>
          </a:p>
        </p:txBody>
      </p:sp>
      <p:pic>
        <p:nvPicPr>
          <p:cNvPr id="7" name="Picture 10" descr="logo project final out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992" y="1451406"/>
            <a:ext cx="6126222" cy="2237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6252" y="187325"/>
            <a:ext cx="1266098" cy="866277"/>
          </a:xfrm>
          <a:prstGeom prst="rect">
            <a:avLst/>
          </a:prstGeom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921616" y="151606"/>
            <a:ext cx="493236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o-RO" altLang="en-US" sz="1800" b="1" dirty="0">
                <a:solidFill>
                  <a:schemeClr val="hlink"/>
                </a:solidFill>
                <a:latin typeface="Arial" panose="020B0604020202020204" pitchFamily="34" charset="0"/>
              </a:rPr>
              <a:t>Erasmus+  Project</a:t>
            </a:r>
            <a:endParaRPr lang="en-US" altLang="en-US" sz="1800" b="1" dirty="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o-RO" altLang="en-US" sz="1800" b="1" dirty="0">
                <a:solidFill>
                  <a:schemeClr val="hlink"/>
                </a:solidFill>
                <a:latin typeface="Arial" panose="020B0604020202020204" pitchFamily="34" charset="0"/>
              </a:rPr>
              <a:t>KA 219 Strategic Partnership </a:t>
            </a:r>
            <a:endParaRPr lang="en-US" altLang="en-US" sz="1800" b="1" dirty="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 dirty="0">
                <a:latin typeface="Arial" panose="020B0604020202020204" pitchFamily="34" charset="0"/>
              </a:rPr>
              <a:t>SMALL SCIENTISTS ACROSS EUROPE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2017-1-FR01-KA219-037465_</a:t>
            </a:r>
            <a:r>
              <a:rPr lang="et-EE" altLang="en-US" sz="1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7</a:t>
            </a:r>
            <a:r>
              <a:rPr lang="ro-RO" altLang="en-US" sz="1800" b="1" dirty="0">
                <a:solidFill>
                  <a:srgbClr val="FF0000"/>
                </a:solidFill>
                <a:latin typeface="Arial" panose="020B0604020202020204" pitchFamily="34" charset="0"/>
              </a:rPr>
              <a:t/>
            </a:r>
            <a:br>
              <a:rPr lang="ro-RO" altLang="en-US" sz="1800" b="1" dirty="0">
                <a:solidFill>
                  <a:srgbClr val="FF0000"/>
                </a:solidFill>
                <a:latin typeface="Arial" panose="020B0604020202020204" pitchFamily="34" charset="0"/>
              </a:rPr>
            </a:br>
            <a:endParaRPr lang="en-US" altLang="en-US" sz="1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144" y="4840290"/>
            <a:ext cx="2530890" cy="1515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logo_erasmus+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33" y="187326"/>
            <a:ext cx="1551689" cy="75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7317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03301" y="896853"/>
            <a:ext cx="6422265" cy="5022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9422" y="897810"/>
            <a:ext cx="2670454" cy="2088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35112" y="897810"/>
            <a:ext cx="2670454" cy="2088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35112" y="3806290"/>
            <a:ext cx="2670454" cy="2088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9421" y="3943176"/>
            <a:ext cx="2670454" cy="2088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8947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7584" y="481034"/>
            <a:ext cx="5009882" cy="1325563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Firstly, children do activities with water</a:t>
            </a:r>
            <a:r>
              <a:rPr lang="lt-LT" sz="1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...</a:t>
            </a:r>
            <a:endParaRPr lang="en-US" sz="18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53611" y="2350713"/>
            <a:ext cx="4352925" cy="326469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06415" y="1115097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362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369" y="365125"/>
            <a:ext cx="10542431" cy="819731"/>
          </a:xfrm>
        </p:spPr>
        <p:txBody>
          <a:bodyPr>
            <a:normAutofit/>
          </a:bodyPr>
          <a:lstStyle/>
          <a:p>
            <a:pPr algn="ctr"/>
            <a:r>
              <a:rPr lang="lt-LT" sz="1800" b="1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What</a:t>
            </a:r>
            <a:r>
              <a:rPr lang="lt-LT" sz="18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lt-LT" sz="1800" b="1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is</a:t>
            </a:r>
            <a:r>
              <a:rPr lang="lt-LT" sz="18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lt-LT" sz="1800" b="1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in</a:t>
            </a:r>
            <a:r>
              <a:rPr lang="lt-LT" sz="18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lt-LT" sz="1800" b="1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the</a:t>
            </a:r>
            <a:r>
              <a:rPr lang="lt-LT" sz="18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lt-LT" sz="1800" b="1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book</a:t>
            </a:r>
            <a:r>
              <a:rPr lang="lt-LT" sz="18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?</a:t>
            </a:r>
            <a:endParaRPr lang="lt-LT" sz="18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408" y="1339432"/>
            <a:ext cx="7040383" cy="5280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8023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0" y="1524223"/>
            <a:ext cx="2993290" cy="3034898"/>
          </a:xfrm>
        </p:spPr>
        <p:txBody>
          <a:bodyPr>
            <a:normAutofit/>
          </a:bodyPr>
          <a:lstStyle/>
          <a:p>
            <a:pPr algn="just"/>
            <a:r>
              <a:rPr lang="en-US" sz="1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In very beautiful summer day, teacher and children enjoying new activities together...</a:t>
            </a:r>
            <a:endParaRPr lang="en-US" sz="18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36085" y="1280469"/>
            <a:ext cx="6038694" cy="4529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461446" y="1524223"/>
            <a:ext cx="3271208" cy="3034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1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To get new knowledges is very important. Children are little scientists...</a:t>
            </a:r>
            <a:endParaRPr lang="en-US" sz="18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74935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382296" cy="1325563"/>
          </a:xfrm>
        </p:spPr>
        <p:txBody>
          <a:bodyPr>
            <a:normAutofit/>
          </a:bodyPr>
          <a:lstStyle/>
          <a:p>
            <a:r>
              <a:rPr lang="lt-LT" sz="1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lt-LT" sz="1800" dirty="0" smtClean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lt-LT" sz="1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SMALL SCIENTISTS ACROSS THE EUROPE,</a:t>
            </a:r>
            <a:br>
              <a:rPr lang="lt-LT" sz="1800" dirty="0" smtClean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lt-LT" sz="1800" dirty="0">
                <a:latin typeface="Batang" panose="02030600000101010101" pitchFamily="18" charset="-127"/>
                <a:ea typeface="Batang" panose="02030600000101010101" pitchFamily="18" charset="-127"/>
              </a:rPr>
              <a:t>2019 </a:t>
            </a:r>
            <a:r>
              <a:rPr lang="lt-LT" sz="1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SUMMER</a:t>
            </a:r>
            <a:endParaRPr lang="lt-LT" sz="18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76183"/>
            <a:ext cx="5582211" cy="4186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62433" y="1283053"/>
            <a:ext cx="5937137" cy="4452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2166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68</Words>
  <Application>Microsoft Office PowerPoint</Application>
  <PresentationFormat>Widescreen</PresentationFormat>
  <Paragraphs>14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Batang</vt:lpstr>
      <vt:lpstr>Arial</vt:lpstr>
      <vt:lpstr>Calibri</vt:lpstr>
      <vt:lpstr>Calibri Light</vt:lpstr>
      <vt:lpstr>Times New Roman</vt:lpstr>
      <vt:lpstr>Office Theme</vt:lpstr>
      <vt:lpstr>Book of experiments: WATER</vt:lpstr>
      <vt:lpstr>PowerPoint Presentation</vt:lpstr>
      <vt:lpstr>Firstly, children do activities with water...</vt:lpstr>
      <vt:lpstr>What is in the book?</vt:lpstr>
      <vt:lpstr>In very beautiful summer day, teacher and children enjoying new activities together...</vt:lpstr>
      <vt:lpstr> SMALL SCIENTISTS ACROSS THE EUROPE, 2019 SUMMER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</cp:revision>
  <dcterms:created xsi:type="dcterms:W3CDTF">2019-06-21T05:49:30Z</dcterms:created>
  <dcterms:modified xsi:type="dcterms:W3CDTF">2019-06-21T06:03:16Z</dcterms:modified>
</cp:coreProperties>
</file>