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30035" y="1803405"/>
            <a:ext cx="10619509" cy="1825096"/>
          </a:xfrm>
        </p:spPr>
        <p:txBody>
          <a:bodyPr>
            <a:normAutofit/>
          </a:bodyPr>
          <a:lstStyle/>
          <a:p>
            <a:r>
              <a:rPr lang="tr-TR" sz="5400" dirty="0" smtClean="0"/>
              <a:t>                    Grimm kardeşler    </a:t>
            </a:r>
            <a:endParaRPr lang="tr-TR" sz="5400" dirty="0"/>
          </a:p>
        </p:txBody>
      </p:sp>
      <p:pic>
        <p:nvPicPr>
          <p:cNvPr id="1026" name="Picture 2" descr="grimm kardeşler foto ile ilgili görsel sonuc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271"/>
            <a:ext cx="4779818" cy="55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1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Grimm Kardeşler Kimdir?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Grimm </a:t>
            </a:r>
            <a:r>
              <a:rPr lang="tr-TR" sz="3600" dirty="0"/>
              <a:t>kardeşler 4 Ocak 1785 ve 24 Şubat 1786 tarihlerinde memur bir ailede dünyaya gelirler. Grimm kardeşlerin sonrasında üç erkek ve bir kız kardeşleri daha olur. Bu kardeşlerden 1790-1863 tarihleri arasında yaşayan Ludwig Emil Grimm günümüzde de tanınan bir ressam ve grafikçidir.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200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550323"/>
            <a:ext cx="10820400" cy="4024125"/>
          </a:xfrm>
        </p:spPr>
        <p:txBody>
          <a:bodyPr>
            <a:normAutofit/>
          </a:bodyPr>
          <a:lstStyle/>
          <a:p>
            <a:r>
              <a:rPr lang="tr-TR" sz="4800" dirty="0"/>
              <a:t>Çeşitli lehçeleri inceleyerek köy köy dolaşan Grimm kardeşler, buralardan duydukları yerel şiir, söylem ve masalları derleyerek edebi bir dille yazmışlardır.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05136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Başlıca eserleri: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/>
              <a:t>Pamuk Prenses ve Yedi </a:t>
            </a:r>
            <a:r>
              <a:rPr lang="tr-TR" dirty="0" smtClean="0"/>
              <a:t>Cüceler                        Uyuyan </a:t>
            </a:r>
            <a:r>
              <a:rPr lang="tr-TR" dirty="0"/>
              <a:t>Güzel</a:t>
            </a:r>
          </a:p>
          <a:p>
            <a:pPr fontAlgn="base"/>
            <a:r>
              <a:rPr lang="tr-TR" dirty="0"/>
              <a:t>Ormandaki </a:t>
            </a:r>
            <a:r>
              <a:rPr lang="tr-TR" dirty="0" smtClean="0"/>
              <a:t>Ev					</a:t>
            </a:r>
            <a:r>
              <a:rPr lang="tr-TR" dirty="0"/>
              <a:t>Fareli Köyün Kavalcısı</a:t>
            </a:r>
          </a:p>
          <a:p>
            <a:pPr fontAlgn="base"/>
            <a:r>
              <a:rPr lang="tr-TR" dirty="0" smtClean="0"/>
              <a:t>Külkedisi						</a:t>
            </a:r>
            <a:r>
              <a:rPr lang="tr-TR" dirty="0"/>
              <a:t>Kurbağa Prens</a:t>
            </a:r>
          </a:p>
          <a:p>
            <a:pPr fontAlgn="base"/>
            <a:r>
              <a:rPr lang="tr-TR" dirty="0"/>
              <a:t>Su </a:t>
            </a:r>
            <a:r>
              <a:rPr lang="tr-TR" dirty="0" smtClean="0"/>
              <a:t>Perileri						</a:t>
            </a:r>
            <a:r>
              <a:rPr lang="tr-TR" dirty="0"/>
              <a:t>Kurt ve 7 Küçük Oğlak</a:t>
            </a:r>
          </a:p>
          <a:p>
            <a:pPr fontAlgn="base"/>
            <a:r>
              <a:rPr lang="tr-TR" dirty="0" err="1" smtClean="0"/>
              <a:t>Rapunzel</a:t>
            </a:r>
            <a:r>
              <a:rPr lang="tr-TR" dirty="0" smtClean="0"/>
              <a:t>						</a:t>
            </a:r>
            <a:r>
              <a:rPr lang="tr-TR" dirty="0"/>
              <a:t>Kar Beyaz ile Kırmızı Gül</a:t>
            </a:r>
          </a:p>
          <a:p>
            <a:pPr fontAlgn="base"/>
            <a:r>
              <a:rPr lang="tr-TR" dirty="0"/>
              <a:t>Altın Saçlı </a:t>
            </a:r>
            <a:r>
              <a:rPr lang="tr-TR" dirty="0" smtClean="0"/>
              <a:t>Şeytan					</a:t>
            </a:r>
            <a:r>
              <a:rPr lang="tr-TR" dirty="0"/>
              <a:t>Kırmızı Başlıklı Kız</a:t>
            </a:r>
          </a:p>
          <a:p>
            <a:pPr fontAlgn="base"/>
            <a:r>
              <a:rPr lang="tr-TR" dirty="0" err="1"/>
              <a:t>Hansel'le</a:t>
            </a:r>
            <a:r>
              <a:rPr lang="tr-TR" dirty="0"/>
              <a:t> </a:t>
            </a:r>
            <a:r>
              <a:rPr lang="tr-TR" dirty="0" err="1" smtClean="0"/>
              <a:t>Gratel</a:t>
            </a:r>
            <a:r>
              <a:rPr lang="tr-TR" dirty="0" smtClean="0"/>
              <a:t>					</a:t>
            </a:r>
            <a:r>
              <a:rPr lang="tr-TR" dirty="0"/>
              <a:t>Çizmeli Kedi</a:t>
            </a:r>
          </a:p>
          <a:p>
            <a:pPr fontAlgn="base"/>
            <a:r>
              <a:rPr lang="tr-TR" dirty="0"/>
              <a:t>Bremen </a:t>
            </a:r>
            <a:r>
              <a:rPr lang="tr-TR" dirty="0" smtClean="0"/>
              <a:t>Mızıkacıları				</a:t>
            </a:r>
            <a:r>
              <a:rPr lang="tr-TR" dirty="0"/>
              <a:t>Kurt İle Yedi Keçi Yavrusu</a:t>
            </a:r>
          </a:p>
          <a:p>
            <a:pPr fontAlgn="base"/>
            <a:r>
              <a:rPr lang="tr-TR" dirty="0"/>
              <a:t>Parmak Çocuk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8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691299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8</TotalTime>
  <Words>87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Uçak İzi</vt:lpstr>
      <vt:lpstr>                    Grimm kardeşler    </vt:lpstr>
      <vt:lpstr>Grimm Kardeşler Kimdir?</vt:lpstr>
      <vt:lpstr>PowerPoint Sunusu</vt:lpstr>
      <vt:lpstr>Başlıca eserleri: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Grimm kardeşler    </dc:title>
  <dc:creator>Anıl Akgün</dc:creator>
  <cp:lastModifiedBy>Anıl Akgün</cp:lastModifiedBy>
  <cp:revision>1</cp:revision>
  <dcterms:created xsi:type="dcterms:W3CDTF">2019-11-08T19:54:56Z</dcterms:created>
  <dcterms:modified xsi:type="dcterms:W3CDTF">2019-11-08T20:03:00Z</dcterms:modified>
</cp:coreProperties>
</file>