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0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11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31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7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35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54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82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27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17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15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12F7-6AD0-414C-84E8-10DF9BBCCED4}" type="datetimeFigureOut">
              <a:rPr lang="hr-HR" smtClean="0"/>
              <a:t>17.11.2019.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3795-055B-40F5-8C67-D205496953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1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  <a:latin typeface="Antique Olive Roman" pitchFamily="34" charset="0"/>
              </a:rPr>
              <a:t>Unsere</a:t>
            </a:r>
            <a:r>
              <a:rPr lang="hr-HR" dirty="0" smtClean="0">
                <a:solidFill>
                  <a:srgbClr val="FF0000"/>
                </a:solidFill>
                <a:latin typeface="Antique Olive Roman" pitchFamily="34" charset="0"/>
              </a:rPr>
              <a:t> </a:t>
            </a:r>
            <a:r>
              <a:rPr lang="hr-HR" dirty="0" err="1" smtClean="0">
                <a:solidFill>
                  <a:srgbClr val="FF0000"/>
                </a:solidFill>
                <a:latin typeface="Antique Olive Roman" pitchFamily="34" charset="0"/>
              </a:rPr>
              <a:t>Schule</a:t>
            </a:r>
            <a:endParaRPr lang="hr-HR" dirty="0">
              <a:solidFill>
                <a:srgbClr val="FF0000"/>
              </a:solidFill>
              <a:latin typeface="Antique Olive Roman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76612"/>
            <a:ext cx="4083320" cy="23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Danke </a:t>
            </a:r>
            <a:r>
              <a:rPr lang="hr-HR" dirty="0" err="1" smtClean="0">
                <a:solidFill>
                  <a:srgbClr val="FF0000"/>
                </a:solidFill>
              </a:rPr>
              <a:t>und</a:t>
            </a:r>
            <a:r>
              <a:rPr lang="hr-HR" dirty="0" smtClean="0">
                <a:solidFill>
                  <a:srgbClr val="FF0000"/>
                </a:solidFill>
              </a:rPr>
              <a:t> bis </a:t>
            </a:r>
            <a:r>
              <a:rPr lang="hr-HR" dirty="0" err="1" smtClean="0">
                <a:solidFill>
                  <a:srgbClr val="FF0000"/>
                </a:solidFill>
              </a:rPr>
              <a:t>bald</a:t>
            </a:r>
            <a:r>
              <a:rPr lang="hr-HR" dirty="0" smtClean="0">
                <a:solidFill>
                  <a:srgbClr val="FF0000"/>
                </a:solidFill>
              </a:rPr>
              <a:t>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4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Unsere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Schule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hei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hr-HR" dirty="0" smtClean="0">
                <a:solidFill>
                  <a:srgbClr val="FF0000"/>
                </a:solidFill>
              </a:rPr>
              <a:t>t „Josip Antun </a:t>
            </a:r>
            <a:r>
              <a:rPr lang="hr-HR" dirty="0" err="1" smtClean="0">
                <a:solidFill>
                  <a:srgbClr val="FF0000"/>
                </a:solidFill>
              </a:rPr>
              <a:t>Ćolnić</a:t>
            </a:r>
            <a:r>
              <a:rPr lang="hr-HR" dirty="0" smtClean="0">
                <a:solidFill>
                  <a:srgbClr val="FF0000"/>
                </a:solidFill>
              </a:rPr>
              <a:t>”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402769" cy="4525963"/>
          </a:xfrm>
        </p:spPr>
      </p:pic>
    </p:spTree>
    <p:extLst>
      <p:ext uri="{BB962C8B-B14F-4D97-AF65-F5344CB8AC3E}">
        <p14:creationId xmlns:p14="http://schemas.microsoft.com/office/powerpoint/2010/main" val="37863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Wir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kommen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aus</a:t>
            </a:r>
            <a:r>
              <a:rPr lang="hr-HR" dirty="0" smtClean="0">
                <a:solidFill>
                  <a:srgbClr val="FF0000"/>
                </a:solidFill>
              </a:rPr>
              <a:t> Đakovo </a:t>
            </a:r>
            <a:r>
              <a:rPr lang="hr-HR" dirty="0" err="1" smtClean="0">
                <a:solidFill>
                  <a:srgbClr val="FF0000"/>
                </a:solidFill>
              </a:rPr>
              <a:t>in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Kroatien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67" y="1600200"/>
            <a:ext cx="6237666" cy="4525963"/>
          </a:xfrm>
        </p:spPr>
      </p:pic>
    </p:spTree>
    <p:extLst>
      <p:ext uri="{BB962C8B-B14F-4D97-AF65-F5344CB8AC3E}">
        <p14:creationId xmlns:p14="http://schemas.microsoft.com/office/powerpoint/2010/main" val="20387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Das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ist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unsere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Schule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35008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33699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35130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Das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sind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wir</a:t>
            </a:r>
            <a:r>
              <a:rPr lang="hr-HR" dirty="0" smtClean="0">
                <a:solidFill>
                  <a:srgbClr val="FF0000"/>
                </a:solidFill>
              </a:rPr>
              <a:t>- </a:t>
            </a:r>
            <a:r>
              <a:rPr lang="hr-HR" dirty="0" err="1" smtClean="0">
                <a:solidFill>
                  <a:srgbClr val="FF0000"/>
                </a:solidFill>
              </a:rPr>
              <a:t>Klasse</a:t>
            </a:r>
            <a:r>
              <a:rPr lang="hr-HR" dirty="0" smtClean="0">
                <a:solidFill>
                  <a:srgbClr val="FF0000"/>
                </a:solidFill>
              </a:rPr>
              <a:t> 5b </a:t>
            </a:r>
            <a:r>
              <a:rPr lang="hr-HR" dirty="0" err="1" smtClean="0">
                <a:solidFill>
                  <a:srgbClr val="FF0000"/>
                </a:solidFill>
              </a:rPr>
              <a:t>und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5c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42211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200" y="1862931"/>
            <a:ext cx="8219256" cy="3995472"/>
          </a:xfrm>
        </p:spPr>
      </p:pic>
    </p:spTree>
    <p:extLst>
      <p:ext uri="{BB962C8B-B14F-4D97-AF65-F5344CB8AC3E}">
        <p14:creationId xmlns:p14="http://schemas.microsoft.com/office/powerpoint/2010/main" val="10976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Hier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arbeiten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wir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an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den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Märchen</a:t>
            </a:r>
            <a:r>
              <a:rPr lang="hr-HR" dirty="0" smtClean="0">
                <a:solidFill>
                  <a:srgbClr val="FF0000"/>
                </a:solidFill>
              </a:rPr>
              <a:t>…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27966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</Words>
  <Application>Microsoft Office PowerPoint</Application>
  <PresentationFormat>Prikaz na zaslonu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Unsere Schule</vt:lpstr>
      <vt:lpstr>Unsere Schule heiβt „Josip Antun Ćolnić”</vt:lpstr>
      <vt:lpstr>Wir kommen aus Đakovo in Kroatien</vt:lpstr>
      <vt:lpstr>Das ist unsere Schule.</vt:lpstr>
      <vt:lpstr>PowerPointova prezentacija</vt:lpstr>
      <vt:lpstr>PowerPointova prezentacija</vt:lpstr>
      <vt:lpstr>Das sind wir- Klasse 5b und 5c</vt:lpstr>
      <vt:lpstr>PowerPointova prezentacija</vt:lpstr>
      <vt:lpstr>Hier arbeiten wir an den Märchen…</vt:lpstr>
      <vt:lpstr>Danke und bis bald!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Schule</dc:title>
  <dc:creator>Jelosek</dc:creator>
  <cp:lastModifiedBy>Jelosek</cp:lastModifiedBy>
  <cp:revision>3</cp:revision>
  <dcterms:created xsi:type="dcterms:W3CDTF">2019-11-17T12:44:04Z</dcterms:created>
  <dcterms:modified xsi:type="dcterms:W3CDTF">2019-11-17T13:08:21Z</dcterms:modified>
</cp:coreProperties>
</file>