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6-2017\activitati\mare nostrum\IMG_20161005_1028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r="52713" b="78986"/>
          <a:stretch/>
        </p:blipFill>
        <p:spPr bwMode="auto">
          <a:xfrm>
            <a:off x="2146999" y="3505200"/>
            <a:ext cx="413938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5088" y="685800"/>
            <a:ext cx="210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Beach clean-up rally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5507" y="1280651"/>
            <a:ext cx="5516796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Erasmus + </a:t>
            </a:r>
            <a:r>
              <a:rPr lang="en-US" sz="2800" b="1" dirty="0" err="1" smtClean="0"/>
              <a:t>Mer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vue</a:t>
            </a:r>
            <a:r>
              <a:rPr lang="en-US" sz="2800" b="1" dirty="0" smtClean="0"/>
              <a:t>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School </a:t>
            </a:r>
            <a:r>
              <a:rPr lang="en-US" sz="2800" b="1" dirty="0" err="1" smtClean="0"/>
              <a:t>Viceaamiral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Ioan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Murgescu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854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16-2017\activitati\mare nostrum\IMG_20161005_1028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 r="-2194" b="61567"/>
          <a:stretch/>
        </p:blipFill>
        <p:spPr bwMode="auto">
          <a:xfrm>
            <a:off x="838200" y="990600"/>
            <a:ext cx="6366386" cy="45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7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16-2017\activitati\mare nostrum\IMG_20161005_102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4"/>
          <a:stretch/>
        </p:blipFill>
        <p:spPr bwMode="auto">
          <a:xfrm>
            <a:off x="533400" y="457200"/>
            <a:ext cx="427949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0200" y="1295400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Mamaia</a:t>
            </a:r>
            <a:r>
              <a:rPr lang="en-US" b="1" dirty="0"/>
              <a:t> Beach - Black Se</a:t>
            </a:r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9395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a\Desktop\IMG_20161005_102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056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7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Windows User</cp:lastModifiedBy>
  <cp:revision>3</cp:revision>
  <dcterms:created xsi:type="dcterms:W3CDTF">2006-08-16T00:00:00Z</dcterms:created>
  <dcterms:modified xsi:type="dcterms:W3CDTF">2022-07-14T07:30:05Z</dcterms:modified>
</cp:coreProperties>
</file>