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09600"/>
            <a:ext cx="4301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Black" pitchFamily="34" charset="0"/>
              </a:rPr>
              <a:t>Fish </a:t>
            </a:r>
            <a:r>
              <a:rPr lang="en-US" sz="3200" dirty="0" smtClean="0">
                <a:latin typeface="Arial Black" pitchFamily="34" charset="0"/>
              </a:rPr>
              <a:t>market</a:t>
            </a:r>
          </a:p>
          <a:p>
            <a:endParaRPr lang="en-US" sz="3200" dirty="0">
              <a:latin typeface="Arial Black" pitchFamily="34" charset="0"/>
            </a:endParaRPr>
          </a:p>
          <a:p>
            <a:pPr algn="ctr"/>
            <a:r>
              <a:rPr lang="en-US" sz="3200" dirty="0" smtClean="0">
                <a:latin typeface="Arial Black" pitchFamily="34" charset="0"/>
              </a:rPr>
              <a:t>Romania 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4" name="Picture 2" descr="C:\Users\daniela\Desktop\mer\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74" r="22129" b="39936"/>
          <a:stretch/>
        </p:blipFill>
        <p:spPr bwMode="auto">
          <a:xfrm>
            <a:off x="923967" y="2895600"/>
            <a:ext cx="4350774" cy="28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63" y="3429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:\2019-2020\proiecte erasmus\SIGLAeraasm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55035"/>
            <a:ext cx="123825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2400" y="1053585"/>
            <a:ext cx="358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”</a:t>
            </a:r>
            <a:r>
              <a:rPr lang="en-US" sz="1400" b="1" dirty="0" err="1"/>
              <a:t>Viceamiral</a:t>
            </a:r>
            <a:r>
              <a:rPr lang="en-US" sz="1400" b="1" dirty="0"/>
              <a:t> </a:t>
            </a:r>
            <a:r>
              <a:rPr lang="en-US" sz="1400" b="1" dirty="0" err="1"/>
              <a:t>Ioan</a:t>
            </a:r>
            <a:r>
              <a:rPr lang="en-US" sz="1400" b="1" dirty="0"/>
              <a:t> </a:t>
            </a:r>
            <a:r>
              <a:rPr lang="en-US" sz="1400" b="1" dirty="0" err="1"/>
              <a:t>Murgescu</a:t>
            </a:r>
            <a:r>
              <a:rPr lang="en-US" sz="1400" b="1" dirty="0"/>
              <a:t>” Secondary School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 </a:t>
            </a:r>
            <a:r>
              <a:rPr lang="en-US" sz="1400" b="1" dirty="0" err="1"/>
              <a:t>Valu</a:t>
            </a:r>
            <a:r>
              <a:rPr lang="en-US" sz="1400" b="1" dirty="0"/>
              <a:t> </a:t>
            </a:r>
            <a:r>
              <a:rPr lang="en-US" sz="1400" b="1" dirty="0" err="1"/>
              <a:t>lui</a:t>
            </a:r>
            <a:r>
              <a:rPr lang="en-US" sz="1400" b="1" dirty="0"/>
              <a:t> </a:t>
            </a:r>
            <a:r>
              <a:rPr lang="en-US" sz="1400" b="1" dirty="0" err="1"/>
              <a:t>Traian</a:t>
            </a:r>
            <a:r>
              <a:rPr lang="en-US" sz="1400" b="1" dirty="0"/>
              <a:t>- Romania</a:t>
            </a:r>
            <a:endParaRPr lang="en-US" sz="1400" dirty="0"/>
          </a:p>
        </p:txBody>
      </p:sp>
      <p:pic>
        <p:nvPicPr>
          <p:cNvPr id="8" name="Picture 7" descr="Scoala Valu lui Traia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6326" y="1074568"/>
            <a:ext cx="939747" cy="838200"/>
          </a:xfrm>
          <a:prstGeom prst="rect">
            <a:avLst/>
          </a:prstGeom>
          <a:noFill/>
        </p:spPr>
      </p:pic>
      <p:pic>
        <p:nvPicPr>
          <p:cNvPr id="9" name="Picture 8" descr="Description: bda3834f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76" y="2179260"/>
            <a:ext cx="103761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460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a\Desktop\mer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20701" r="25225" b="26521"/>
          <a:stretch/>
        </p:blipFill>
        <p:spPr bwMode="auto">
          <a:xfrm>
            <a:off x="381000" y="2321035"/>
            <a:ext cx="3878827" cy="20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aniela\Desktop\mer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iela\Desktop\mer\na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8204"/>
            <a:ext cx="45243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5831" y="1981200"/>
            <a:ext cx="223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Fish market -</a:t>
            </a:r>
            <a:r>
              <a:rPr lang="en-US" dirty="0" err="1"/>
              <a:t>Navodari</a:t>
            </a:r>
            <a:endParaRPr lang="en-US" dirty="0"/>
          </a:p>
        </p:txBody>
      </p:sp>
      <p:pic>
        <p:nvPicPr>
          <p:cNvPr id="1029" name="Picture 5" descr="C:\Users\daniela\Desktop\mer\p_215514_900x675-00-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92" y="3505200"/>
            <a:ext cx="48047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00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niela\Desktop\mer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34396" r="30040" b="-4225"/>
          <a:stretch/>
        </p:blipFill>
        <p:spPr bwMode="auto">
          <a:xfrm>
            <a:off x="1219200" y="1371600"/>
            <a:ext cx="6705600" cy="42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16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ela\Desktop\mer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01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30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ela\Desktop\mer\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8" r="13392" b="14596"/>
          <a:stretch/>
        </p:blipFill>
        <p:spPr bwMode="auto">
          <a:xfrm>
            <a:off x="304800" y="685800"/>
            <a:ext cx="6533535" cy="54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aniela\Desktop\mer\images.jf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9"/>
          <a:stretch/>
        </p:blipFill>
        <p:spPr bwMode="auto">
          <a:xfrm>
            <a:off x="7239000" y="1371600"/>
            <a:ext cx="1600200" cy="17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28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niela\Desktop\mer\piata-pest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5"/>
          <a:stretch/>
        </p:blipFill>
        <p:spPr bwMode="auto">
          <a:xfrm>
            <a:off x="265471" y="914400"/>
            <a:ext cx="8686801" cy="48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8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</TotalTime>
  <Words>19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</dc:creator>
  <cp:lastModifiedBy>Windows User</cp:lastModifiedBy>
  <cp:revision>8</cp:revision>
  <dcterms:created xsi:type="dcterms:W3CDTF">2006-08-16T00:00:00Z</dcterms:created>
  <dcterms:modified xsi:type="dcterms:W3CDTF">2022-07-14T15:17:34Z</dcterms:modified>
</cp:coreProperties>
</file>