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2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80-4D87-8300-A7CE14CC7EF7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380-4D87-8300-A7CE14CC7EF7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80-4D87-8300-A7CE14CC7EF7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380-4D87-8300-A7CE14CC7EF7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380-4D87-8300-A7CE14CC7EF7}"/>
                </c:ext>
              </c:extLst>
            </c:dLbl>
            <c:dLbl>
              <c:idx val="1"/>
              <c:layout>
                <c:manualLayout>
                  <c:x val="-7.5172427946941012E-2"/>
                  <c:y val="8.3980903249162825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80-4D87-8300-A7CE14CC7EF7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5380-4D87-8300-A7CE14CC7EF7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5380-4D87-8300-A7CE14CC7EF7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052F61"/>
                </a:solidFill>
                <a:round/>
              </a:ln>
              <a:effectLst>
                <a:outerShdw blurRad="50800" dist="38100" dir="2700000" algn="tl" rotWithShape="0">
                  <a:srgbClr val="052F61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80-4D87-8300-A7CE14CC7EF7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B6-427A-95D1-EFD9BE84BF3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B6-427A-95D1-EFD9BE84BF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B6-427A-95D1-EFD9BE84BF3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B6-427A-95D1-EFD9BE84BF3B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FB-4412-9880-38CCE7FC9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88997659076395"/>
          <c:y val="0.87817697787776527"/>
          <c:w val="0.5611569837554089"/>
          <c:h val="9.3251593550806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64-431D-BCBD-CDF349D84A0F}"/>
              </c:ext>
            </c:extLst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64-431D-BCBD-CDF349D84A0F}"/>
              </c:ext>
            </c:extLst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864-431D-BCBD-CDF349D84A0F}"/>
              </c:ext>
            </c:extLst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864-431D-BCBD-CDF349D84A0F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103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64-431D-BCBD-CDF349D84A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61793289352345"/>
          <c:y val="0.88235404696034614"/>
          <c:w val="0.6286380080868269"/>
          <c:h val="9.0618926012626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D5-4CD2-B33D-B16997F7F3B1}"/>
              </c:ext>
            </c:extLst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D5-4CD2-B33D-B16997F7F3B1}"/>
              </c:ext>
            </c:extLst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D5-4CD2-B33D-B16997F7F3B1}"/>
              </c:ext>
            </c:extLst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D5-4CD2-B33D-B16997F7F3B1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102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D5-4CD2-B33D-B16997F7F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317182979864743E-2"/>
          <c:y val="0.87197352169214137"/>
          <c:w val="0.53035331981706346"/>
          <c:h val="9.86147136019762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B9-4FB1-BBAE-8F70BC1AD9AF}"/>
              </c:ext>
            </c:extLst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B9-4FB1-BBAE-8F70BC1AD9AF}"/>
              </c:ext>
            </c:extLst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B9-4FB1-BBAE-8F70BC1AD9AF}"/>
              </c:ext>
            </c:extLst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B9-4FB1-BBAE-8F70BC1AD9AF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86-406C-927F-6A485BB0CD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44648615894766"/>
          <c:y val="0.88235404696034614"/>
          <c:w val="0.61166503407986217"/>
          <c:h val="9.0618926012626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496-45D2-8D93-FFB0E10573E3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496-45D2-8D93-FFB0E10573E3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496-45D2-8D93-FFB0E10573E3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496-45D2-8D93-FFB0E10573E3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101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9-47B7-B041-AA3C5F55D7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154852620809542"/>
          <c:y val="0.90359347138316748"/>
          <c:w val="0.52637642771339233"/>
          <c:h val="7.4258874684098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78-4A82-8844-476821F13F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78-4A82-8844-476821F13F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78-4A82-8844-476821F13F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D78-4A82-8844-476821F13F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D78-4A82-8844-476821F13FFA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96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D78-4A82-8844-476821F13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144674588084759"/>
          <c:y val="0.88838717275725154"/>
          <c:w val="0.58753608057802353"/>
          <c:h val="8.5971801601722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E43-431A-99DE-EA370A0FB60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E43-431A-99DE-EA370A0FB60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E43-431A-99DE-EA370A0FB60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E43-431A-99DE-EA370A0FB60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E43-431A-99DE-EA370A0FB609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43-431A-99DE-EA370A0FB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87085862654864"/>
          <c:y val="0.88235404696034614"/>
          <c:w val="0.58023456277224894"/>
          <c:h val="9.06189260126268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03-49BD-A910-835B59BB6E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03-49BD-A910-835B59BB6E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03-49BD-A910-835B59BB6E0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303-49BD-A910-835B59BB6E0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303-49BD-A910-835B59BB6E01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94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03-49BD-A910-835B59BB6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73727034120735"/>
          <c:y val="0.8783694537331177"/>
          <c:w val="0.4385254593175853"/>
          <c:h val="9.3688131110799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A7-42A7-9BE1-D2C1871214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A7-42A7-9BE1-D2C1871214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A7-42A7-9BE1-D2C1871214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A7-42A7-9BE1-D2C1871214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A7-42A7-9BE1-D2C187121480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94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FA7-42A7-9BE1-D2C187121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840973997221436"/>
          <c:y val="0.89207685299668116"/>
          <c:w val="0.49672768889440744"/>
          <c:h val="8.31297585735667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D-4016-B73C-1080A888ED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4D-4016-B73C-1080A888ED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D-4016-B73C-1080A888ED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74D-4016-B73C-1080A888ED0D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115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74D-4016-B73C-1080A888ED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65956771537741"/>
          <c:y val="0.87099206951137453"/>
          <c:w val="0.45247784296592192"/>
          <c:h val="9.93706949192754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41C-4EC0-9C63-815EA9A3D3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41C-4EC0-9C63-815EA9A3D3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751-4892-BC5C-AADB73F709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751-4892-BC5C-AADB73F7092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80F707B9-91E8-44D5-8ADE-5E6A1B9B8126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41C-4EC0-9C63-815EA9A3D3B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A5AFC35-C1E8-4364-90E6-FEEEC3F7A043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endParaRPr lang="en-US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41C-4EC0-9C63-815EA9A3D3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102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C-4EC0-9C63-815EA9A3D3B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145312593758124"/>
          <c:y val="0.92893657042869637"/>
          <c:w val="0.5055063905055347"/>
          <c:h val="5.439676290463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0C-48C9-A3D8-3F6B30F6110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0C-48C9-A3D8-3F6B30F6110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40C-48C9-A3D8-3F6B30F6110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40C-48C9-A3D8-3F6B30F61108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111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40C-48C9-A3D8-3F6B30F61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56379149542828"/>
          <c:y val="0.8622038673698047"/>
          <c:w val="0.50668569553805776"/>
          <c:h val="0.106139966781797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3B6-4A36-AD4A-48326668E3C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3B6-4A36-AD4A-48326668E3C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3B6-4A36-AD4A-48326668E3C2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3B6-4A36-AD4A-48326668E3C2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93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B6-4A36-AD4A-48326668E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45355471870363"/>
          <c:y val="0.8783694537331177"/>
          <c:w val="0.45491897751911436"/>
          <c:h val="9.36881311107990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890-481D-B3A3-8CA1AC2C1A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890-481D-B3A3-8CA1AC2C1A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890-481D-B3A3-8CA1AC2C1A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890-481D-B3A3-8CA1AC2C1A68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101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890-481D-B3A3-8CA1AC2C1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254696788072491"/>
          <c:y val="0.88826072441490256"/>
          <c:w val="0.50638123038997684"/>
          <c:h val="8.60692007275209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1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59E3-48AE-9B1E-9B1A72DFCEF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2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59E3-48AE-9B1E-9B1A72DFCEF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3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59E3-48AE-9B1E-9B1A72DFCEF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4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59E3-48AE-9B1E-9B1A72DFCEF2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E3-48AE-9B1E-9B1A72DFCE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13239741136254"/>
          <c:y val="0.8805379216852065"/>
          <c:w val="0.49928622558543811"/>
          <c:h val="9.20178293976167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1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146-4B56-ADB8-B914B6D64D7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2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146-4B56-ADB8-B914B6D64D7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3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146-4B56-ADB8-B914B6D64D7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4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innerShdw blurRad="25400" dist="12700" dir="13500000">
                  <a:srgbClr val="000000">
                    <a:alpha val="45000"/>
                  </a:srgbClr>
                </a:inn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146-4B56-ADB8-B914B6D64D77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89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146-4B56-ADB8-B914B6D64D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06147302326759"/>
          <c:y val="0.91195146023320617"/>
          <c:w val="0.42623034660860321"/>
          <c:h val="6.7820982400963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1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1-E70B-4F55-B3C1-1640257FB27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2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3-E70B-4F55-B3C1-1640257FB27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3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5-E70B-4F55-B3C1-1640257FB27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4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7-E70B-4F55-B3C1-1640257FB27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hueMod val="94000"/>
                      <a:satMod val="130000"/>
                      <a:lumMod val="138000"/>
                    </a:schemeClr>
                  </a:gs>
                  <a:gs pos="100000">
                    <a:schemeClr val="accent5">
                      <a:shade val="94000"/>
                      <a:lumMod val="8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9-E70B-4F55-B3C1-1640257FB27E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0B-4F55-B3C1-1640257FB2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70B-4F55-B3C1-1640257FB27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06147302326759"/>
          <c:y val="0.91195146023320617"/>
          <c:w val="0.42623034660860321"/>
          <c:h val="6.7820982400963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0810810810810814E-2"/>
          <c:w val="0.70290559133074237"/>
          <c:h val="0.92567567567567566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A96-4A79-8DF3-00BB895549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A96-4A79-8DF3-00BB895549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A96-4A79-8DF3-00BB895549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A96-4A79-8DF3-00BB895549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A96-4A79-8DF3-00BB8955499D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96-4A79-8DF3-00BB895549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98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A96-4A79-8DF3-00BB8955499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05063787450812"/>
          <c:y val="0.9117655352202596"/>
          <c:w val="0.42318505655361349"/>
          <c:h val="6.7964194509470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D1-4C1F-8CD0-975DB83DB71E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D1-4C1F-8CD0-975DB83DB71E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FD1-4C1F-8CD0-975DB83DB71E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FD1-4C1F-8CD0-975DB83DB71E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74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FD1-4C1F-8CD0-975DB83DB7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AD-436A-97C8-9D618A9C502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AD-436A-97C8-9D618A9C502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AD-436A-97C8-9D618A9C5025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AD-436A-97C8-9D618A9C5025}"/>
              </c:ext>
            </c:extLst>
          </c:dPt>
          <c:cat>
            <c:strRef>
              <c:f>Sheet1!$A$2:$A$5</c:f>
              <c:strCache>
                <c:ptCount val="4"/>
                <c:pt idx="0">
                  <c:v>ONLINE</c:v>
                </c:pt>
                <c:pt idx="1">
                  <c:v>OFFLINE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112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AD-436A-97C8-9D618A9C5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076923076923083"/>
          <c:y val="0.89468786343912354"/>
          <c:w val="0.56666666666666665"/>
          <c:h val="8.11185804923102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090-44F7-96BD-AC84F4D2710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090-44F7-96BD-AC84F4D2710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090-44F7-96BD-AC84F4D2710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090-44F7-96BD-AC84F4D27103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77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90-44F7-96BD-AC84F4D271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61793289352345"/>
          <c:y val="0.88048648401296703"/>
          <c:w val="0.58809746754628633"/>
          <c:h val="9.20574501962460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734-4213-BE05-BE1F30103C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734-4213-BE05-BE1F30103C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734-4213-BE05-BE1F30103C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734-4213-BE05-BE1F30103CA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4734-4213-BE05-BE1F30103CA8}"/>
              </c:ext>
            </c:extLst>
          </c:dPt>
          <c:dLbls>
            <c:dLbl>
              <c:idx val="0"/>
              <c:layout>
                <c:manualLayout>
                  <c:x val="7.9710144927536225E-2"/>
                  <c:y val="0.24684524755412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34-4213-BE05-BE1F30103CA8}"/>
                </c:ext>
              </c:extLst>
            </c:dLbl>
            <c:dLbl>
              <c:idx val="1"/>
              <c:layout>
                <c:manualLayout>
                  <c:x val="2.8985507246376798E-2"/>
                  <c:y val="-6.40004622815543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34434554376353"/>
                      <c:h val="0.142891698787283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734-4213-BE05-BE1F30103CA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734-4213-BE05-BE1F30103CA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734-4213-BE05-BE1F30103C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734-4213-BE05-BE1F30103CA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91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34-4213-BE05-BE1F30103CA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4C2-4499-81D1-2E581A61F65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4C2-4499-81D1-2E581A61F652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4C2-4499-81D1-2E581A61F652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4C2-4499-81D1-2E581A61F652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99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4C2-4499-81D1-2E581A61F6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611458974052619"/>
          <c:y val="0.89791214358306393"/>
          <c:w val="0.48914652872118691"/>
          <c:h val="7.86350203165578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6AD-4790-806C-03A83C9D70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6AD-4790-806C-03A83C9D70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6AD-4790-806C-03A83C9D70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6AD-4790-806C-03A83C9D704E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91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6AD-4790-806C-03A83C9D70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06147302326759"/>
          <c:y val="0.91195146023320617"/>
          <c:w val="0.40372230802339415"/>
          <c:h val="6.7820982400963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B7F-4F92-9A53-5EEBE007D4D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B7F-4F92-9A53-5EEBE007D4D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B7F-4F92-9A53-5EEBE007D4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B7F-4F92-9A53-5EEBE007D4D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3021</c:v>
                </c:pt>
                <c:pt idx="1">
                  <c:v>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20-4F8A-9115-4D40B218713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077201556701962"/>
          <c:y val="1.4705882352941176E-2"/>
          <c:w val="0.2981111412797538"/>
          <c:h val="5.78010653080129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85206051191103"/>
          <c:y val="0.2123015873015873"/>
          <c:w val="0.80048724222765977"/>
          <c:h val="0.78769841269841268"/>
        </c:manualLayout>
      </c:layout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FF2-406C-8E21-75D1B0EABC8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FF2-406C-8E21-75D1B0EABC8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FF2-406C-8E21-75D1B0EABC8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FF2-406C-8E21-75D1B0EABC8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FF2-406C-8E21-75D1B0EABC88}"/>
              </c:ext>
            </c:extLst>
          </c:dPt>
          <c:dLbls>
            <c:dLbl>
              <c:idx val="0"/>
              <c:layout>
                <c:manualLayout>
                  <c:x val="0.1117696867061812"/>
                  <c:y val="0.2261904761904761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F2-406C-8E21-75D1B0EABC88}"/>
                </c:ext>
              </c:extLst>
            </c:dLbl>
            <c:dLbl>
              <c:idx val="1"/>
              <c:layout>
                <c:manualLayout>
                  <c:x val="-2.0321761219305672E-2"/>
                  <c:y val="-2.38095238095238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FF2-406C-8E21-75D1B0EABC8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FF2-406C-8E21-75D1B0EABC8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FF2-406C-8E21-75D1B0EABC8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F2-406C-8E21-75D1B0EABC88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117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F2-406C-8E21-75D1B0EABC88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08-4961-81C3-53712738E9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08-4961-81C3-53712738E9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08-4961-81C3-53712738E9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08-4961-81C3-53712738E9E1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104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C3-47BE-9714-2DCE0E787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982185737421121"/>
          <c:y val="0.93356627296587924"/>
          <c:w val="0.42532379472887649"/>
          <c:h val="5.439676290463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2A-447D-ABD6-9638214626D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2A-447D-ABD6-9638214626D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2A-447D-ABD6-9638214626D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12A-447D-ABD6-9638214626D4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91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A-4A10-806D-6E26D52C44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784202755905521"/>
          <c:y val="0.92893656374770306"/>
          <c:w val="0.41854987432244134"/>
          <c:h val="5.43967629046369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7A-4606-B24F-D999C90A9A65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7A-4606-B24F-D999C90A9A65}"/>
              </c:ext>
            </c:extLst>
          </c:dPt>
          <c:dPt>
            <c:idx val="2"/>
            <c:bubble3D val="0"/>
            <c:spPr>
              <a:solidFill>
                <a:schemeClr val="accent2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7A-4606-B24F-D999C90A9A65}"/>
              </c:ext>
            </c:extLst>
          </c:dPt>
          <c:dPt>
            <c:idx val="3"/>
            <c:bubble3D val="0"/>
            <c:spPr>
              <a:solidFill>
                <a:schemeClr val="accent2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7A-4606-B24F-D999C90A9A65}"/>
              </c:ext>
            </c:extLst>
          </c:dPt>
          <c:dPt>
            <c:idx val="4"/>
            <c:bubble3D val="0"/>
            <c:spPr>
              <a:solidFill>
                <a:schemeClr val="accent2">
                  <a:tint val="3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17A-4606-B24F-D999C90A9A65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101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17A-4606-B24F-D999C90A9A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84462752522789"/>
          <c:y val="0.87079376441581169"/>
          <c:w val="0.56115718278966542"/>
          <c:h val="9.8903205281158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E5F-407B-BFB0-D05249A72BB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E5F-407B-BFB0-D05249A72BB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E5F-407B-BFB0-D05249A72BB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E5F-407B-BFB0-D05249A72BB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E5F-407B-BFB0-D05249A72BB0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93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E5F-407B-BFB0-D05249A72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331850922597563"/>
          <c:y val="0.87079376441581169"/>
          <c:w val="0.52898892588693047"/>
          <c:h val="9.8903205281158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E0-49CA-9E89-4986C49D6D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E0-49CA-9E89-4986C49D6D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E0-49CA-9E89-4986C49D6D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E0-49CA-9E89-4986C49D6DAE}"/>
              </c:ext>
            </c:extLst>
          </c:dPt>
          <c:cat>
            <c:strRef>
              <c:f>Sheet1!$A$2:$A$5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114</c:v>
                </c:pt>
                <c:pt idx="1">
                  <c:v>0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EB-4E40-B7EA-9E6C0866C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034151796114246"/>
          <c:y val="0.87093579648697761"/>
          <c:w val="0.49537219090217272"/>
          <c:h val="0.105284057234781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1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0.41135</cdr:x>
      <cdr:y>0.72222</cdr:y>
    </cdr:from>
    <cdr:to>
      <cdr:x>0.67376</cdr:x>
      <cdr:y>0.83441</cdr:y>
    </cdr:to>
    <cdr:sp macro="" textlink="">
      <cdr:nvSpPr>
        <cdr:cNvPr id="2" name="TextBox 28"/>
        <cdr:cNvSpPr txBox="1"/>
      </cdr:nvSpPr>
      <cdr:spPr>
        <a:xfrm xmlns:a="http://schemas.openxmlformats.org/drawingml/2006/main">
          <a:off x="1473193" y="1981200"/>
          <a:ext cx="939813" cy="3077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online</a:t>
          </a:r>
        </a:p>
      </cdr:txBody>
    </cdr:sp>
  </cdr:relSizeAnchor>
  <cdr:relSizeAnchor xmlns:cdr="http://schemas.openxmlformats.org/drawingml/2006/chartDrawing">
    <cdr:from>
      <cdr:x>0.40426</cdr:x>
      <cdr:y>0.12065</cdr:y>
    </cdr:from>
    <cdr:to>
      <cdr:x>0.6383</cdr:x>
      <cdr:y>0.23284</cdr:y>
    </cdr:to>
    <cdr:sp macro="" textlink="">
      <cdr:nvSpPr>
        <cdr:cNvPr id="3" name="TextBox 30"/>
        <cdr:cNvSpPr txBox="1"/>
      </cdr:nvSpPr>
      <cdr:spPr>
        <a:xfrm xmlns:a="http://schemas.openxmlformats.org/drawingml/2006/main">
          <a:off x="1447816" y="330967"/>
          <a:ext cx="838183" cy="3077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offline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0.18918</cdr:x>
      <cdr:y>0.52504</cdr:y>
    </cdr:from>
    <cdr:to>
      <cdr:x>0.52703</cdr:x>
      <cdr:y>0.63857</cdr:y>
    </cdr:to>
    <cdr:sp macro="" textlink="">
      <cdr:nvSpPr>
        <cdr:cNvPr id="2" name="TextBox 28"/>
        <cdr:cNvSpPr txBox="1"/>
      </cdr:nvSpPr>
      <cdr:spPr>
        <a:xfrm xmlns:a="http://schemas.openxmlformats.org/drawingml/2006/main">
          <a:off x="533387" y="1423346"/>
          <a:ext cx="952511" cy="3077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online</a:t>
          </a:r>
        </a:p>
      </cdr:txBody>
    </cdr:sp>
  </cdr:relSizeAnchor>
  <cdr:relSizeAnchor xmlns:cdr="http://schemas.openxmlformats.org/drawingml/2006/chartDrawing">
    <cdr:from>
      <cdr:x>0.72072</cdr:x>
      <cdr:y>0.35119</cdr:y>
    </cdr:from>
    <cdr:to>
      <cdr:x>1</cdr:x>
      <cdr:y>0.46472</cdr:y>
    </cdr:to>
    <cdr:sp macro="" textlink="">
      <cdr:nvSpPr>
        <cdr:cNvPr id="3" name="TextBox 30"/>
        <cdr:cNvSpPr txBox="1"/>
      </cdr:nvSpPr>
      <cdr:spPr>
        <a:xfrm xmlns:a="http://schemas.openxmlformats.org/drawingml/2006/main">
          <a:off x="2031997" y="952053"/>
          <a:ext cx="787402" cy="3077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offline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0.46154</cdr:x>
      <cdr:y>0.11563</cdr:y>
    </cdr:from>
    <cdr:to>
      <cdr:x>0.7219</cdr:x>
      <cdr:y>0.23214</cdr:y>
    </cdr:to>
    <cdr:sp macro="" textlink="">
      <cdr:nvSpPr>
        <cdr:cNvPr id="2" name="TextBox 27"/>
        <cdr:cNvSpPr txBox="1"/>
      </cdr:nvSpPr>
      <cdr:spPr>
        <a:xfrm xmlns:a="http://schemas.openxmlformats.org/drawingml/2006/main">
          <a:off x="1485900" y="305438"/>
          <a:ext cx="838211" cy="30777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offline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B6EE5-FCF4-459A-A4BE-AFDE4D486B4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32EE5-FAD6-42EA-85AF-F2E810D51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1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32EE5-FAD6-42EA-85AF-F2E810D51E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52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2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8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6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9156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93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919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34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21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5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3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4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2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1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4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2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8.xml"/><Relationship Id="rId4" Type="http://schemas.openxmlformats.org/officeDocument/2006/relationships/chart" Target="../charts/chart2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ONLINE VS OFFLINE – MARCH 2017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"/>
            <a:ext cx="6400800" cy="1600200"/>
          </a:xfrm>
        </p:spPr>
        <p:txBody>
          <a:bodyPr/>
          <a:lstStyle/>
          <a:p>
            <a:pPr algn="ctr"/>
            <a:r>
              <a:rPr lang="en-US" b="1" dirty="0"/>
              <a:t>PALATUL COPIILOR BOTOȘANI</a:t>
            </a:r>
          </a:p>
          <a:p>
            <a:pPr algn="ctr"/>
            <a:r>
              <a:rPr lang="en-US" b="1" dirty="0"/>
              <a:t>CERCUL PROTECȚIA MEDIULUI</a:t>
            </a:r>
          </a:p>
          <a:p>
            <a:pPr algn="ctr"/>
            <a:r>
              <a:rPr lang="en-US" b="1" dirty="0"/>
              <a:t>ROMANIA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3886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COORDONATOR, PROF. CECILIA VICOVEANU</a:t>
            </a:r>
          </a:p>
        </p:txBody>
      </p:sp>
    </p:spTree>
    <p:extLst>
      <p:ext uri="{BB962C8B-B14F-4D97-AF65-F5344CB8AC3E}">
        <p14:creationId xmlns:p14="http://schemas.microsoft.com/office/powerpoint/2010/main" val="4948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467600" cy="1524000"/>
          </a:xfrm>
        </p:spPr>
        <p:txBody>
          <a:bodyPr>
            <a:normAutofit/>
          </a:bodyPr>
          <a:lstStyle/>
          <a:p>
            <a:r>
              <a:rPr lang="ro-RO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ONLINE VS OFFLINE – MARCH 2017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51782658"/>
              </p:ext>
            </p:extLst>
          </p:nvPr>
        </p:nvGraphicFramePr>
        <p:xfrm>
          <a:off x="2286000" y="1219200"/>
          <a:ext cx="4419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8346387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ontent Placeholder 20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2670976086"/>
              </p:ext>
            </p:extLst>
          </p:nvPr>
        </p:nvGraphicFramePr>
        <p:xfrm>
          <a:off x="5105400" y="609600"/>
          <a:ext cx="3654425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74267197"/>
              </p:ext>
            </p:extLst>
          </p:nvPr>
        </p:nvGraphicFramePr>
        <p:xfrm>
          <a:off x="381000" y="381000"/>
          <a:ext cx="3505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04900" y="19633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 MARTIE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03912" y="24263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 MARTIE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317475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 MARTIE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03912" y="316320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4 MARTIE</a:t>
            </a:r>
          </a:p>
        </p:txBody>
      </p:sp>
      <p:graphicFrame>
        <p:nvGraphicFramePr>
          <p:cNvPr id="22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4562656"/>
              </p:ext>
            </p:extLst>
          </p:nvPr>
        </p:nvGraphicFramePr>
        <p:xfrm>
          <a:off x="547687" y="3747040"/>
          <a:ext cx="3505200" cy="2844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375883"/>
              </p:ext>
            </p:extLst>
          </p:nvPr>
        </p:nvGraphicFramePr>
        <p:xfrm>
          <a:off x="5057774" y="3479769"/>
          <a:ext cx="3749675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90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ontent Placeholder 25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1528061665"/>
              </p:ext>
            </p:extLst>
          </p:nvPr>
        </p:nvGraphicFramePr>
        <p:xfrm>
          <a:off x="5105400" y="685800"/>
          <a:ext cx="3581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Content Placeholder 2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969892812"/>
              </p:ext>
            </p:extLst>
          </p:nvPr>
        </p:nvGraphicFramePr>
        <p:xfrm>
          <a:off x="381000" y="600302"/>
          <a:ext cx="3657600" cy="2828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04900" y="19633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5 MARTIE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8282" y="354913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7 MARTIE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38699" y="354913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8 MARTIE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399" y="25874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6 MARTIE</a:t>
            </a:r>
          </a:p>
        </p:txBody>
      </p:sp>
      <p:graphicFrame>
        <p:nvGraphicFramePr>
          <p:cNvPr id="27" name="Conten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9037366"/>
              </p:ext>
            </p:extLst>
          </p:nvPr>
        </p:nvGraphicFramePr>
        <p:xfrm>
          <a:off x="800100" y="3918466"/>
          <a:ext cx="2819399" cy="2710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226239"/>
              </p:ext>
            </p:extLst>
          </p:nvPr>
        </p:nvGraphicFramePr>
        <p:xfrm>
          <a:off x="5400675" y="4033982"/>
          <a:ext cx="2990849" cy="2595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828799" y="2667000"/>
            <a:ext cx="91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online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28799" y="1055132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offline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76900" y="4648200"/>
            <a:ext cx="8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online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20000" y="5001491"/>
            <a:ext cx="725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offline</a:t>
            </a:r>
          </a:p>
        </p:txBody>
      </p:sp>
    </p:spTree>
    <p:extLst>
      <p:ext uri="{BB962C8B-B14F-4D97-AF65-F5344CB8AC3E}">
        <p14:creationId xmlns:p14="http://schemas.microsoft.com/office/powerpoint/2010/main" val="2603236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ontent Placeholder 25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1613084819"/>
              </p:ext>
            </p:extLst>
          </p:nvPr>
        </p:nvGraphicFramePr>
        <p:xfrm>
          <a:off x="5198745" y="743405"/>
          <a:ext cx="321945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Content Placeholder 2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47313287"/>
              </p:ext>
            </p:extLst>
          </p:nvPr>
        </p:nvGraphicFramePr>
        <p:xfrm>
          <a:off x="457200" y="718005"/>
          <a:ext cx="28194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148945" y="3627034"/>
            <a:ext cx="199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12 MARTIE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05088" y="359239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11 MARTIE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67400" y="29197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10 MARTIE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" y="25634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9 MARTIE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29728" y="2179886"/>
            <a:ext cx="867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online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48728" y="974768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offline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00800" y="207921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online</a:t>
            </a:r>
          </a:p>
        </p:txBody>
      </p:sp>
      <p:graphicFrame>
        <p:nvGraphicFramePr>
          <p:cNvPr id="3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422137"/>
              </p:ext>
            </p:extLst>
          </p:nvPr>
        </p:nvGraphicFramePr>
        <p:xfrm>
          <a:off x="601028" y="3777064"/>
          <a:ext cx="2819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1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280870"/>
              </p:ext>
            </p:extLst>
          </p:nvPr>
        </p:nvGraphicFramePr>
        <p:xfrm>
          <a:off x="5336381" y="3918527"/>
          <a:ext cx="2890837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09237461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21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3072761724"/>
              </p:ext>
            </p:extLst>
          </p:nvPr>
        </p:nvGraphicFramePr>
        <p:xfrm>
          <a:off x="5387195" y="685800"/>
          <a:ext cx="2690005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ontent Placeholder 1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93232234"/>
              </p:ext>
            </p:extLst>
          </p:nvPr>
        </p:nvGraphicFramePr>
        <p:xfrm>
          <a:off x="747856" y="489527"/>
          <a:ext cx="3214544" cy="2939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987630" y="340508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16 MARTIE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973" y="3429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15 MARTIE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03497" y="19065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14 MARTIE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45899" y="148025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13 MARTIE</a:t>
            </a:r>
          </a:p>
        </p:txBody>
      </p:sp>
      <p:graphicFrame>
        <p:nvGraphicFramePr>
          <p:cNvPr id="2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369688"/>
              </p:ext>
            </p:extLst>
          </p:nvPr>
        </p:nvGraphicFramePr>
        <p:xfrm>
          <a:off x="670902" y="3680630"/>
          <a:ext cx="2886941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8741070"/>
              </p:ext>
            </p:extLst>
          </p:nvPr>
        </p:nvGraphicFramePr>
        <p:xfrm>
          <a:off x="5638800" y="3756830"/>
          <a:ext cx="2813831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4976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3345" y="350046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 MARTIE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52400" y="3429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19 MARTIE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55945" y="152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18 MARTIE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33500" y="152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17 MARTIE</a:t>
            </a:r>
          </a:p>
        </p:txBody>
      </p:sp>
      <p:graphicFrame>
        <p:nvGraphicFramePr>
          <p:cNvPr id="6" name="Conten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023977"/>
              </p:ext>
            </p:extLst>
          </p:nvPr>
        </p:nvGraphicFramePr>
        <p:xfrm>
          <a:off x="457200" y="521732"/>
          <a:ext cx="3810000" cy="2727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665069"/>
              </p:ext>
            </p:extLst>
          </p:nvPr>
        </p:nvGraphicFramePr>
        <p:xfrm>
          <a:off x="4977289" y="408648"/>
          <a:ext cx="3414712" cy="307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483878"/>
              </p:ext>
            </p:extLst>
          </p:nvPr>
        </p:nvGraphicFramePr>
        <p:xfrm>
          <a:off x="4947271" y="3973944"/>
          <a:ext cx="3444730" cy="2731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ontent Placeholder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578809"/>
              </p:ext>
            </p:extLst>
          </p:nvPr>
        </p:nvGraphicFramePr>
        <p:xfrm>
          <a:off x="762000" y="3973945"/>
          <a:ext cx="3048000" cy="2672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67799525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34200" y="334367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24 MARTIE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90" y="341970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23 MARTIE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76927" y="73648"/>
            <a:ext cx="1867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22 MARTIE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991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21 MARTIE</a:t>
            </a:r>
          </a:p>
        </p:txBody>
      </p:sp>
      <p:graphicFrame>
        <p:nvGraphicFramePr>
          <p:cNvPr id="6" name="Content Placeholder 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846115"/>
              </p:ext>
            </p:extLst>
          </p:nvPr>
        </p:nvGraphicFramePr>
        <p:xfrm>
          <a:off x="340028" y="573657"/>
          <a:ext cx="3463925" cy="2727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174633"/>
              </p:ext>
            </p:extLst>
          </p:nvPr>
        </p:nvGraphicFramePr>
        <p:xfrm>
          <a:off x="5399253" y="463861"/>
          <a:ext cx="3069893" cy="2824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655031"/>
              </p:ext>
            </p:extLst>
          </p:nvPr>
        </p:nvGraphicFramePr>
        <p:xfrm>
          <a:off x="574675" y="3814435"/>
          <a:ext cx="3422650" cy="277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ontent Placeholder 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505867"/>
              </p:ext>
            </p:extLst>
          </p:nvPr>
        </p:nvGraphicFramePr>
        <p:xfrm>
          <a:off x="5278135" y="3565284"/>
          <a:ext cx="3581400" cy="3175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2288866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86600" y="334942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28 MARTIE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361913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27 MARTIE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71802" y="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26 MARTIE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25 MARTIE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998188"/>
              </p:ext>
            </p:extLst>
          </p:nvPr>
        </p:nvGraphicFramePr>
        <p:xfrm>
          <a:off x="304800" y="369332"/>
          <a:ext cx="3646055" cy="2891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654592"/>
              </p:ext>
            </p:extLst>
          </p:nvPr>
        </p:nvGraphicFramePr>
        <p:xfrm>
          <a:off x="5226844" y="518360"/>
          <a:ext cx="3688556" cy="268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5098100"/>
              </p:ext>
            </p:extLst>
          </p:nvPr>
        </p:nvGraphicFramePr>
        <p:xfrm>
          <a:off x="598055" y="3622842"/>
          <a:ext cx="3352800" cy="330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ontent Placeholder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167"/>
              </p:ext>
            </p:extLst>
          </p:nvPr>
        </p:nvGraphicFramePr>
        <p:xfrm>
          <a:off x="5334000" y="3594948"/>
          <a:ext cx="2971800" cy="314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49198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5048" y="3133993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31 MARTIE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48400" y="17398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30 MARTIE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6576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29 MARTIE</a:t>
            </a:r>
          </a:p>
        </p:txBody>
      </p:sp>
      <p:graphicFrame>
        <p:nvGraphicFramePr>
          <p:cNvPr id="5" name="Content Placeholder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3290733"/>
              </p:ext>
            </p:extLst>
          </p:nvPr>
        </p:nvGraphicFramePr>
        <p:xfrm>
          <a:off x="515648" y="358650"/>
          <a:ext cx="2819400" cy="2775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362584"/>
              </p:ext>
            </p:extLst>
          </p:nvPr>
        </p:nvGraphicFramePr>
        <p:xfrm>
          <a:off x="5582227" y="762000"/>
          <a:ext cx="3389745" cy="3249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94644"/>
              </p:ext>
            </p:extLst>
          </p:nvPr>
        </p:nvGraphicFramePr>
        <p:xfrm>
          <a:off x="1295400" y="3581400"/>
          <a:ext cx="3810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0230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305</TotalTime>
  <Words>110</Words>
  <Application>Microsoft Office PowerPoint</Application>
  <PresentationFormat>On-screen Show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3</vt:lpstr>
      <vt:lpstr>Slice</vt:lpstr>
      <vt:lpstr>ONLINE VS OFFLINE – MARCH 2017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ONLINE VS OFFLINE – MARCH 2017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Cici</dc:creator>
  <cp:lastModifiedBy>Ceci</cp:lastModifiedBy>
  <cp:revision>30</cp:revision>
  <dcterms:created xsi:type="dcterms:W3CDTF">2006-08-16T00:00:00Z</dcterms:created>
  <dcterms:modified xsi:type="dcterms:W3CDTF">2017-04-24T20:12:31Z</dcterms:modified>
</cp:coreProperties>
</file>