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ocs.google.com/document/d/1gm0o4bVJmrpzfQp27zQmM4URmTiytHC7H7H1lB3Nu6Q/ed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180321 Interviewing each other for The </a:t>
            </a:r>
            <a:r>
              <a:rPr lang="da"/>
              <a:t>Newsletter</a:t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da" sz="2400"/>
              <a:t>You are to interview each other for a newsletter concerning the activities of this week</a:t>
            </a:r>
            <a:endParaRPr sz="2400"/>
          </a:p>
          <a:p>
            <a: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da" sz="2400"/>
              <a:t>Groups of 4-5 students. Some will interview, and some will be interviewed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Groups</a:t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da" sz="2400" u="sng">
                <a:solidFill>
                  <a:schemeClr val="hlink"/>
                </a:solidFill>
                <a:hlinkClick r:id="rId3"/>
              </a:rPr>
              <a:t>Groups and task descripction:</a:t>
            </a:r>
            <a:endParaRPr b="1" sz="2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da" sz="2400"/>
              <a:t>Deadline 14.45</a:t>
            </a:r>
            <a:endParaRPr b="1" sz="24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