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PlaceHolder 1"/>
          <p:cNvSpPr>
            <a:spLocks noGrp="1"/>
          </p:cNvSpPr>
          <p:nvPr>
            <p:ph type="body"/>
          </p:nvPr>
        </p:nvSpPr>
        <p:spPr>
          <a:xfrm>
            <a:off x="755650" y="5078413"/>
            <a:ext cx="6048375" cy="4811712"/>
          </a:xfrm>
          <a:prstGeom prst="rect">
            <a:avLst/>
          </a:prstGeom>
        </p:spPr>
        <p:txBody>
          <a:bodyPr vert="horz" wrap="square" lIns="0" tIns="0" rIns="0" bIns="0" numCol="1" anchor="t" anchorCtr="0" compatLnSpc="1">
            <a:prstTxWarp prst="textNoShape">
              <a:avLst/>
            </a:prstTxWarp>
          </a:bodyPr>
          <a:lstStyle/>
          <a:p>
            <a:pPr lvl="0"/>
            <a:r>
              <a:rPr lang="pl-PL" smtClean="0"/>
              <a:t>Kliknij, aby edytować format notatek</a:t>
            </a:r>
          </a:p>
        </p:txBody>
      </p:sp>
      <p:sp>
        <p:nvSpPr>
          <p:cNvPr id="156" name="PlaceHolder 2"/>
          <p:cNvSpPr>
            <a:spLocks noGrp="1"/>
          </p:cNvSpPr>
          <p:nvPr>
            <p:ph type="hdr"/>
          </p:nvPr>
        </p:nvSpPr>
        <p:spPr>
          <a:xfrm>
            <a:off x="0" y="0"/>
            <a:ext cx="3281363" cy="534988"/>
          </a:xfrm>
          <a:prstGeom prst="rect">
            <a:avLst/>
          </a:prstGeom>
        </p:spPr>
        <p:txBody>
          <a:bodyPr vert="horz" wrap="square" lIns="0" tIns="0" rIns="0" bIns="0" numCol="1" anchor="t" anchorCtr="0" compatLnSpc="1">
            <a:prstTxWarp prst="textNoShape">
              <a:avLst/>
            </a:prstTxWarp>
          </a:bodyPr>
          <a:lstStyle>
            <a:lvl1pPr>
              <a:defRPr sz="1400">
                <a:solidFill>
                  <a:srgbClr val="000000"/>
                </a:solidFill>
                <a:latin typeface="Times New Roman" pitchFamily="18" charset="0"/>
                <a:cs typeface="DejaVu Sans" pitchFamily="34" charset="0"/>
              </a:defRPr>
            </a:lvl1pPr>
          </a:lstStyle>
          <a:p>
            <a:r>
              <a:rPr lang="pl-PL"/>
              <a:t>&lt;główka&gt;</a:t>
            </a:r>
          </a:p>
        </p:txBody>
      </p:sp>
      <p:sp>
        <p:nvSpPr>
          <p:cNvPr id="157" name="PlaceHolder 3"/>
          <p:cNvSpPr>
            <a:spLocks noGrp="1"/>
          </p:cNvSpPr>
          <p:nvPr>
            <p:ph type="dt"/>
          </p:nvPr>
        </p:nvSpPr>
        <p:spPr>
          <a:xfrm>
            <a:off x="4278313" y="0"/>
            <a:ext cx="3281362" cy="534988"/>
          </a:xfrm>
          <a:prstGeom prst="rect">
            <a:avLst/>
          </a:prstGeom>
        </p:spPr>
        <p:txBody>
          <a:bodyPr lIns="0" tIns="0" rIns="0" bIns="0"/>
          <a:lstStyle>
            <a:lvl1pPr algn="r" fontAlgn="auto">
              <a:spcBef>
                <a:spcPts val="0"/>
              </a:spcBef>
              <a:spcAft>
                <a:spcPts val="0"/>
              </a:spcAft>
              <a:defRPr sz="1400" spc="-1">
                <a:solidFill>
                  <a:srgbClr val="000000"/>
                </a:solidFill>
                <a:uFill>
                  <a:solidFill>
                    <a:srgbClr val="FFFFFF"/>
                  </a:solidFill>
                </a:uFill>
                <a:latin typeface="Times New Roman"/>
                <a:cs typeface="+mn-cs"/>
              </a:defRPr>
            </a:lvl1pPr>
          </a:lstStyle>
          <a:p>
            <a:pPr>
              <a:defRPr/>
            </a:pPr>
            <a:r>
              <a:rPr lang="pl-PL"/>
              <a:t>&lt;data/godzina&gt;</a:t>
            </a:r>
          </a:p>
        </p:txBody>
      </p:sp>
      <p:sp>
        <p:nvSpPr>
          <p:cNvPr id="158" name="PlaceHolder 4"/>
          <p:cNvSpPr>
            <a:spLocks noGrp="1"/>
          </p:cNvSpPr>
          <p:nvPr>
            <p:ph type="ftr"/>
          </p:nvPr>
        </p:nvSpPr>
        <p:spPr>
          <a:xfrm>
            <a:off x="0" y="10156825"/>
            <a:ext cx="3281363" cy="534988"/>
          </a:xfrm>
          <a:prstGeom prst="rect">
            <a:avLst/>
          </a:prstGeom>
        </p:spPr>
        <p:txBody>
          <a:bodyPr lIns="0" tIns="0" rIns="0" bIns="0" anchor="b"/>
          <a:lstStyle>
            <a:lvl1pPr fontAlgn="auto">
              <a:spcBef>
                <a:spcPts val="0"/>
              </a:spcBef>
              <a:spcAft>
                <a:spcPts val="0"/>
              </a:spcAft>
              <a:defRPr sz="1400" spc="-1">
                <a:solidFill>
                  <a:srgbClr val="000000"/>
                </a:solidFill>
                <a:uFill>
                  <a:solidFill>
                    <a:srgbClr val="FFFFFF"/>
                  </a:solidFill>
                </a:uFill>
                <a:latin typeface="Times New Roman"/>
                <a:cs typeface="+mn-cs"/>
              </a:defRPr>
            </a:lvl1pPr>
          </a:lstStyle>
          <a:p>
            <a:pPr>
              <a:defRPr/>
            </a:pPr>
            <a:r>
              <a:rPr lang="pl-PL"/>
              <a:t>&lt;stopka&gt;</a:t>
            </a:r>
          </a:p>
        </p:txBody>
      </p:sp>
      <p:sp>
        <p:nvSpPr>
          <p:cNvPr id="159" name="PlaceHolder 5"/>
          <p:cNvSpPr>
            <a:spLocks noGrp="1"/>
          </p:cNvSpPr>
          <p:nvPr>
            <p:ph type="sldNum"/>
          </p:nvPr>
        </p:nvSpPr>
        <p:spPr>
          <a:xfrm>
            <a:off x="4278313" y="10156825"/>
            <a:ext cx="3281362" cy="534988"/>
          </a:xfrm>
          <a:prstGeom prst="rect">
            <a:avLst/>
          </a:prstGeom>
        </p:spPr>
        <p:txBody>
          <a:bodyPr lIns="0" tIns="0" rIns="0" bIns="0" anchor="b"/>
          <a:lstStyle>
            <a:lvl1pPr algn="r" fontAlgn="auto">
              <a:spcBef>
                <a:spcPts val="0"/>
              </a:spcBef>
              <a:spcAft>
                <a:spcPts val="0"/>
              </a:spcAft>
              <a:defRPr sz="1400" spc="-1">
                <a:solidFill>
                  <a:srgbClr val="000000"/>
                </a:solidFill>
                <a:uFill>
                  <a:solidFill>
                    <a:srgbClr val="FFFFFF"/>
                  </a:solidFill>
                </a:uFill>
                <a:latin typeface="Times New Roman"/>
                <a:cs typeface="+mn-cs"/>
              </a:defRPr>
            </a:lvl1pPr>
          </a:lstStyle>
          <a:p>
            <a:pPr>
              <a:defRPr/>
            </a:pPr>
            <a:fld id="{02847AF4-A18B-4AFA-B519-5320B02A93C6}"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body"/>
          </p:nvPr>
        </p:nvSpPr>
        <p:spPr>
          <a:xfrm>
            <a:off x="685800" y="4343400"/>
            <a:ext cx="5486400" cy="4114800"/>
          </a:xfrm>
        </p:spPr>
        <p:txBody>
          <a:bodyPr/>
          <a:lstStyle/>
          <a:p>
            <a:pPr fontAlgn="auto">
              <a:spcBef>
                <a:spcPts val="0"/>
              </a:spcBef>
              <a:spcAft>
                <a:spcPts val="0"/>
              </a:spcAft>
              <a:defRPr/>
            </a:pPr>
            <a:endParaRPr lang="pl-PL" sz="2000" spc="-1">
              <a:solidFill>
                <a:srgbClr val="000000"/>
              </a:solidFill>
              <a:uFill>
                <a:solidFill>
                  <a:srgbClr val="FFFFFF"/>
                </a:solidFill>
              </a:uFill>
            </a:endParaRPr>
          </a:p>
        </p:txBody>
      </p:sp>
      <p:sp>
        <p:nvSpPr>
          <p:cNvPr id="273" name="TextShape 2"/>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a:pPr>
            <a:fld id="{9ED26CDE-9117-4D2C-AFF4-6AA096742D98}" type="slidenum">
              <a:rPr lang="pl-PL" sz="1200" spc="-1">
                <a:solidFill>
                  <a:srgbClr val="000000"/>
                </a:solidFill>
                <a:uFill>
                  <a:solidFill>
                    <a:srgbClr val="FFFFFF"/>
                  </a:solidFill>
                </a:uFill>
                <a:latin typeface="+mn-lt"/>
                <a:cs typeface="+mn-cs"/>
              </a:rPr>
              <a:pPr algn="r" fontAlgn="auto">
                <a:spcBef>
                  <a:spcPts val="0"/>
                </a:spcBef>
                <a:spcAft>
                  <a:spcPts val="0"/>
                </a:spcAft>
                <a:defRPr/>
              </a:pPr>
              <a:t>3</a:t>
            </a:fld>
            <a:endParaRPr lang="pl-PL" sz="1400" spc="-1">
              <a:solidFill>
                <a:srgbClr val="000000"/>
              </a:solidFill>
              <a:uFill>
                <a:solidFill>
                  <a:srgbClr val="FFFFFF"/>
                </a:solidFill>
              </a:uFill>
              <a:latin typeface="Times New Roman"/>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body"/>
          </p:nvPr>
        </p:nvSpPr>
        <p:spPr>
          <a:xfrm>
            <a:off x="685800" y="4343400"/>
            <a:ext cx="5486400" cy="4114800"/>
          </a:xfrm>
        </p:spPr>
        <p:txBody>
          <a:bodyPr/>
          <a:lstStyle/>
          <a:p>
            <a:pPr fontAlgn="auto">
              <a:spcBef>
                <a:spcPts val="0"/>
              </a:spcBef>
              <a:spcAft>
                <a:spcPts val="0"/>
              </a:spcAft>
              <a:defRPr/>
            </a:pPr>
            <a:endParaRPr lang="pl-PL" sz="2000" spc="-1">
              <a:solidFill>
                <a:srgbClr val="000000"/>
              </a:solidFill>
              <a:uFill>
                <a:solidFill>
                  <a:srgbClr val="FFFFFF"/>
                </a:solidFill>
              </a:uFill>
            </a:endParaRPr>
          </a:p>
        </p:txBody>
      </p:sp>
      <p:sp>
        <p:nvSpPr>
          <p:cNvPr id="275" name="TextShape 2"/>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a:pPr>
            <a:fld id="{6876B4B6-874B-466F-95B1-0ADDB4319132}" type="slidenum">
              <a:rPr lang="pl-PL" sz="1200" spc="-1">
                <a:solidFill>
                  <a:srgbClr val="000000"/>
                </a:solidFill>
                <a:uFill>
                  <a:solidFill>
                    <a:srgbClr val="FFFFFF"/>
                  </a:solidFill>
                </a:uFill>
                <a:latin typeface="+mn-lt"/>
                <a:cs typeface="+mn-cs"/>
              </a:rPr>
              <a:pPr algn="r" fontAlgn="auto">
                <a:spcBef>
                  <a:spcPts val="0"/>
                </a:spcBef>
                <a:spcAft>
                  <a:spcPts val="0"/>
                </a:spcAft>
                <a:defRPr/>
              </a:pPr>
              <a:t>17</a:t>
            </a:fld>
            <a:endParaRPr lang="pl-PL" sz="1400" spc="-1">
              <a:solidFill>
                <a:srgbClr val="000000"/>
              </a:solidFill>
              <a:uFill>
                <a:solidFill>
                  <a:srgbClr val="FFFFFF"/>
                </a:solidFill>
              </a:uFill>
              <a:latin typeface="Times New Roman"/>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45" name="PlaceHolder 2"/>
          <p:cNvSpPr>
            <a:spLocks noGrp="1"/>
          </p:cNvSpPr>
          <p:nvPr>
            <p:ph type="body"/>
          </p:nvPr>
        </p:nvSpPr>
        <p:spPr>
          <a:xfrm>
            <a:off x="457200" y="1604520"/>
            <a:ext cx="8229240" cy="1896840"/>
          </a:xfrm>
          <a:prstGeom prst="rect">
            <a:avLst/>
          </a:prstGeom>
        </p:spPr>
        <p:txBody>
          <a:bodyPr/>
          <a:lstStyle/>
          <a:p>
            <a:endParaRPr lang="pl-PL"/>
          </a:p>
        </p:txBody>
      </p:sp>
      <p:sp>
        <p:nvSpPr>
          <p:cNvPr id="46" name="PlaceHolder 3"/>
          <p:cNvSpPr>
            <a:spLocks noGrp="1"/>
          </p:cNvSpPr>
          <p:nvPr>
            <p:ph type="body"/>
          </p:nvPr>
        </p:nvSpPr>
        <p:spPr>
          <a:xfrm>
            <a:off x="457200" y="3682080"/>
            <a:ext cx="8229240" cy="1896840"/>
          </a:xfrm>
          <a:prstGeom prst="rect">
            <a:avLst/>
          </a:prstGeom>
        </p:spPr>
        <p:txBody>
          <a:bodyPr/>
          <a:lstStyle/>
          <a:p>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48" name="PlaceHolder 2"/>
          <p:cNvSpPr>
            <a:spLocks noGrp="1"/>
          </p:cNvSpPr>
          <p:nvPr>
            <p:ph type="body"/>
          </p:nvPr>
        </p:nvSpPr>
        <p:spPr>
          <a:xfrm>
            <a:off x="457200" y="1604520"/>
            <a:ext cx="4015800" cy="1896840"/>
          </a:xfrm>
          <a:prstGeom prst="rect">
            <a:avLst/>
          </a:prstGeom>
        </p:spPr>
        <p:txBody>
          <a:bodyPr/>
          <a:lstStyle/>
          <a:p>
            <a:endParaRPr lang="pl-PL"/>
          </a:p>
        </p:txBody>
      </p:sp>
      <p:sp>
        <p:nvSpPr>
          <p:cNvPr id="49" name="PlaceHolder 3"/>
          <p:cNvSpPr>
            <a:spLocks noGrp="1"/>
          </p:cNvSpPr>
          <p:nvPr>
            <p:ph type="body"/>
          </p:nvPr>
        </p:nvSpPr>
        <p:spPr>
          <a:xfrm>
            <a:off x="4674240" y="1604520"/>
            <a:ext cx="4015800" cy="1896840"/>
          </a:xfrm>
          <a:prstGeom prst="rect">
            <a:avLst/>
          </a:prstGeom>
        </p:spPr>
        <p:txBody>
          <a:bodyPr/>
          <a:lstStyle/>
          <a:p>
            <a:endParaRPr lang="pl-PL"/>
          </a:p>
        </p:txBody>
      </p:sp>
      <p:sp>
        <p:nvSpPr>
          <p:cNvPr id="50" name="PlaceHolder 4"/>
          <p:cNvSpPr>
            <a:spLocks noGrp="1"/>
          </p:cNvSpPr>
          <p:nvPr>
            <p:ph type="body"/>
          </p:nvPr>
        </p:nvSpPr>
        <p:spPr>
          <a:xfrm>
            <a:off x="4674240" y="3682080"/>
            <a:ext cx="4015800" cy="1896840"/>
          </a:xfrm>
          <a:prstGeom prst="rect">
            <a:avLst/>
          </a:prstGeom>
        </p:spPr>
        <p:txBody>
          <a:bodyPr/>
          <a:lstStyle/>
          <a:p>
            <a:endParaRPr lang="pl-PL"/>
          </a:p>
        </p:txBody>
      </p:sp>
      <p:sp>
        <p:nvSpPr>
          <p:cNvPr id="51" name="PlaceHolder 5"/>
          <p:cNvSpPr>
            <a:spLocks noGrp="1"/>
          </p:cNvSpPr>
          <p:nvPr>
            <p:ph type="body"/>
          </p:nvPr>
        </p:nvSpPr>
        <p:spPr>
          <a:xfrm>
            <a:off x="457200" y="3682080"/>
            <a:ext cx="4015800" cy="1896840"/>
          </a:xfrm>
          <a:prstGeom prst="rect">
            <a:avLst/>
          </a:prstGeom>
        </p:spPr>
        <p:txBody>
          <a:bodyPr/>
          <a:lstStyle/>
          <a:p>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2079625" y="1604963"/>
            <a:ext cx="4984750" cy="3976687"/>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2079625" y="1604963"/>
            <a:ext cx="4984750" cy="3976687"/>
          </a:xfrm>
          <a:prstGeom prst="rect">
            <a:avLst/>
          </a:prstGeom>
          <a:noFill/>
          <a:ln w="9525">
            <a:noFill/>
            <a:miter lim="800000"/>
            <a:headEnd/>
            <a:tailEnd/>
          </a:ln>
        </p:spPr>
      </p:pic>
      <p:sp>
        <p:nvSpPr>
          <p:cNvPr id="52"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53" name="PlaceHolder 2"/>
          <p:cNvSpPr>
            <a:spLocks noGrp="1"/>
          </p:cNvSpPr>
          <p:nvPr>
            <p:ph type="body"/>
          </p:nvPr>
        </p:nvSpPr>
        <p:spPr>
          <a:xfrm>
            <a:off x="457200" y="1604520"/>
            <a:ext cx="8229240" cy="3977280"/>
          </a:xfrm>
          <a:prstGeom prst="rect">
            <a:avLst/>
          </a:prstGeom>
        </p:spPr>
        <p:txBody>
          <a:bodyPr/>
          <a:lstStyle/>
          <a:p>
            <a:endParaRPr lang="pl-PL"/>
          </a:p>
        </p:txBody>
      </p:sp>
      <p:sp>
        <p:nvSpPr>
          <p:cNvPr id="54" name="PlaceHolder 3"/>
          <p:cNvSpPr>
            <a:spLocks noGrp="1"/>
          </p:cNvSpPr>
          <p:nvPr>
            <p:ph type="body"/>
          </p:nvPr>
        </p:nvSpPr>
        <p:spPr>
          <a:xfrm>
            <a:off x="457200" y="1604520"/>
            <a:ext cx="8229240" cy="3977280"/>
          </a:xfrm>
          <a:prstGeom prst="rect">
            <a:avLst/>
          </a:prstGeom>
        </p:spPr>
        <p:txBody>
          <a:bodyPr/>
          <a:lstStyle/>
          <a:p>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72" name="PlaceHolder 2"/>
          <p:cNvSpPr>
            <a:spLocks noGrp="1"/>
          </p:cNvSpPr>
          <p:nvPr>
            <p:ph type="subTitle"/>
          </p:nvPr>
        </p:nvSpPr>
        <p:spPr>
          <a:xfrm>
            <a:off x="457200" y="1604520"/>
            <a:ext cx="8229240" cy="3977280"/>
          </a:xfrm>
          <a:prstGeom prst="rect">
            <a:avLst/>
          </a:prstGeom>
        </p:spPr>
        <p:txBody>
          <a:bodyPr lIns="0" tIns="0" rIns="0" bIns="0" anchor="ctr"/>
          <a:lstStyle/>
          <a:p>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76" name="PlaceHolder 2"/>
          <p:cNvSpPr>
            <a:spLocks noGrp="1"/>
          </p:cNvSpPr>
          <p:nvPr>
            <p:ph type="body"/>
          </p:nvPr>
        </p:nvSpPr>
        <p:spPr>
          <a:xfrm>
            <a:off x="457200" y="1604520"/>
            <a:ext cx="4015800" cy="3977280"/>
          </a:xfrm>
          <a:prstGeom prst="rect">
            <a:avLst/>
          </a:prstGeom>
        </p:spPr>
        <p:txBody>
          <a:bodyPr lIns="0" tIns="0" rIns="0" bIns="0"/>
          <a:lstStyle/>
          <a:p>
            <a:endParaRPr lang="pl-PL"/>
          </a:p>
        </p:txBody>
      </p:sp>
      <p:sp>
        <p:nvSpPr>
          <p:cNvPr id="77" name="PlaceHolder 3"/>
          <p:cNvSpPr>
            <a:spLocks noGrp="1"/>
          </p:cNvSpPr>
          <p:nvPr>
            <p:ph type="body"/>
          </p:nvPr>
        </p:nvSpPr>
        <p:spPr>
          <a:xfrm>
            <a:off x="4674240" y="1604520"/>
            <a:ext cx="4015800" cy="3977280"/>
          </a:xfrm>
          <a:prstGeom prst="rect">
            <a:avLst/>
          </a:prstGeom>
        </p:spPr>
        <p:txBody>
          <a:bodyPr lIns="0" tIns="0" rIns="0" bIns="0"/>
          <a:lstStyle/>
          <a:p>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9" name="PlaceHolder 1"/>
          <p:cNvSpPr>
            <a:spLocks noGrp="1"/>
          </p:cNvSpPr>
          <p:nvPr>
            <p:ph type="subTitle"/>
          </p:nvPr>
        </p:nvSpPr>
        <p:spPr>
          <a:xfrm>
            <a:off x="685800" y="380880"/>
            <a:ext cx="7772040" cy="8123040"/>
          </a:xfrm>
          <a:prstGeom prst="rect">
            <a:avLst/>
          </a:prstGeom>
        </p:spPr>
        <p:txBody>
          <a:bodyPr lIns="0" tIns="0" rIns="0" bIns="0" anchor="ctr"/>
          <a:lstStyle/>
          <a:p>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81" name="PlaceHolder 2"/>
          <p:cNvSpPr>
            <a:spLocks noGrp="1"/>
          </p:cNvSpPr>
          <p:nvPr>
            <p:ph type="body"/>
          </p:nvPr>
        </p:nvSpPr>
        <p:spPr>
          <a:xfrm>
            <a:off x="457200" y="1604520"/>
            <a:ext cx="4015800" cy="1896840"/>
          </a:xfrm>
          <a:prstGeom prst="rect">
            <a:avLst/>
          </a:prstGeom>
        </p:spPr>
        <p:txBody>
          <a:bodyPr lIns="0" tIns="0" rIns="0" bIns="0"/>
          <a:lstStyle/>
          <a:p>
            <a:endParaRPr lang="pl-PL"/>
          </a:p>
        </p:txBody>
      </p:sp>
      <p:sp>
        <p:nvSpPr>
          <p:cNvPr id="82" name="PlaceHolder 3"/>
          <p:cNvSpPr>
            <a:spLocks noGrp="1"/>
          </p:cNvSpPr>
          <p:nvPr>
            <p:ph type="body"/>
          </p:nvPr>
        </p:nvSpPr>
        <p:spPr>
          <a:xfrm>
            <a:off x="457200" y="3682080"/>
            <a:ext cx="4015800" cy="1896840"/>
          </a:xfrm>
          <a:prstGeom prst="rect">
            <a:avLst/>
          </a:prstGeom>
        </p:spPr>
        <p:txBody>
          <a:bodyPr lIns="0" tIns="0" rIns="0" bIns="0"/>
          <a:lstStyle/>
          <a:p>
            <a:endParaRPr lang="pl-PL"/>
          </a:p>
        </p:txBody>
      </p:sp>
      <p:sp>
        <p:nvSpPr>
          <p:cNvPr id="83" name="PlaceHolder 4"/>
          <p:cNvSpPr>
            <a:spLocks noGrp="1"/>
          </p:cNvSpPr>
          <p:nvPr>
            <p:ph type="body"/>
          </p:nvPr>
        </p:nvSpPr>
        <p:spPr>
          <a:xfrm>
            <a:off x="4674240" y="1604520"/>
            <a:ext cx="4015800" cy="3977280"/>
          </a:xfrm>
          <a:prstGeom prst="rect">
            <a:avLst/>
          </a:prstGeom>
        </p:spPr>
        <p:txBody>
          <a:bodyPr lIns="0" tIns="0" rIns="0" bIns="0"/>
          <a:lstStyle/>
          <a:p>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24" name="PlaceHolder 2"/>
          <p:cNvSpPr>
            <a:spLocks noGrp="1"/>
          </p:cNvSpPr>
          <p:nvPr>
            <p:ph type="subTitle"/>
          </p:nvPr>
        </p:nvSpPr>
        <p:spPr>
          <a:xfrm>
            <a:off x="457200" y="1604520"/>
            <a:ext cx="8229240" cy="3977280"/>
          </a:xfrm>
          <a:prstGeom prst="rect">
            <a:avLst/>
          </a:prstGeom>
        </p:spPr>
        <p:txBody>
          <a:bodyPr anchor="ctr"/>
          <a:lstStyle/>
          <a:p>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85" name="PlaceHolder 2"/>
          <p:cNvSpPr>
            <a:spLocks noGrp="1"/>
          </p:cNvSpPr>
          <p:nvPr>
            <p:ph type="body"/>
          </p:nvPr>
        </p:nvSpPr>
        <p:spPr>
          <a:xfrm>
            <a:off x="457200" y="1604520"/>
            <a:ext cx="4015800" cy="3977280"/>
          </a:xfrm>
          <a:prstGeom prst="rect">
            <a:avLst/>
          </a:prstGeom>
        </p:spPr>
        <p:txBody>
          <a:bodyPr lIns="0" tIns="0" rIns="0" bIns="0"/>
          <a:lstStyle/>
          <a:p>
            <a:endParaRPr lang="pl-PL"/>
          </a:p>
        </p:txBody>
      </p:sp>
      <p:sp>
        <p:nvSpPr>
          <p:cNvPr id="86" name="PlaceHolder 3"/>
          <p:cNvSpPr>
            <a:spLocks noGrp="1"/>
          </p:cNvSpPr>
          <p:nvPr>
            <p:ph type="body"/>
          </p:nvPr>
        </p:nvSpPr>
        <p:spPr>
          <a:xfrm>
            <a:off x="4674240" y="1604520"/>
            <a:ext cx="4015800" cy="1896840"/>
          </a:xfrm>
          <a:prstGeom prst="rect">
            <a:avLst/>
          </a:prstGeom>
        </p:spPr>
        <p:txBody>
          <a:bodyPr lIns="0" tIns="0" rIns="0" bIns="0"/>
          <a:lstStyle/>
          <a:p>
            <a:endParaRPr lang="pl-PL"/>
          </a:p>
        </p:txBody>
      </p:sp>
      <p:sp>
        <p:nvSpPr>
          <p:cNvPr id="87" name="PlaceHolder 4"/>
          <p:cNvSpPr>
            <a:spLocks noGrp="1"/>
          </p:cNvSpPr>
          <p:nvPr>
            <p:ph type="body"/>
          </p:nvPr>
        </p:nvSpPr>
        <p:spPr>
          <a:xfrm>
            <a:off x="4674240" y="3682080"/>
            <a:ext cx="4015800" cy="1896840"/>
          </a:xfrm>
          <a:prstGeom prst="rect">
            <a:avLst/>
          </a:prstGeom>
        </p:spPr>
        <p:txBody>
          <a:bodyPr lIns="0" tIns="0" rIns="0" bIns="0"/>
          <a:lstStyle/>
          <a:p>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89" name="PlaceHolder 2"/>
          <p:cNvSpPr>
            <a:spLocks noGrp="1"/>
          </p:cNvSpPr>
          <p:nvPr>
            <p:ph type="body"/>
          </p:nvPr>
        </p:nvSpPr>
        <p:spPr>
          <a:xfrm>
            <a:off x="457200" y="1604520"/>
            <a:ext cx="4015800" cy="1896840"/>
          </a:xfrm>
          <a:prstGeom prst="rect">
            <a:avLst/>
          </a:prstGeom>
        </p:spPr>
        <p:txBody>
          <a:bodyPr lIns="0" tIns="0" rIns="0" bIns="0"/>
          <a:lstStyle/>
          <a:p>
            <a:endParaRPr lang="pl-PL"/>
          </a:p>
        </p:txBody>
      </p:sp>
      <p:sp>
        <p:nvSpPr>
          <p:cNvPr id="90" name="PlaceHolder 3"/>
          <p:cNvSpPr>
            <a:spLocks noGrp="1"/>
          </p:cNvSpPr>
          <p:nvPr>
            <p:ph type="body"/>
          </p:nvPr>
        </p:nvSpPr>
        <p:spPr>
          <a:xfrm>
            <a:off x="4674240" y="1604520"/>
            <a:ext cx="4015800" cy="1896840"/>
          </a:xfrm>
          <a:prstGeom prst="rect">
            <a:avLst/>
          </a:prstGeom>
        </p:spPr>
        <p:txBody>
          <a:bodyPr lIns="0" tIns="0" rIns="0" bIns="0"/>
          <a:lstStyle/>
          <a:p>
            <a:endParaRPr lang="pl-PL"/>
          </a:p>
        </p:txBody>
      </p:sp>
      <p:sp>
        <p:nvSpPr>
          <p:cNvPr id="91" name="PlaceHolder 4"/>
          <p:cNvSpPr>
            <a:spLocks noGrp="1"/>
          </p:cNvSpPr>
          <p:nvPr>
            <p:ph type="body"/>
          </p:nvPr>
        </p:nvSpPr>
        <p:spPr>
          <a:xfrm>
            <a:off x="457200" y="3682080"/>
            <a:ext cx="8229240" cy="1896840"/>
          </a:xfrm>
          <a:prstGeom prst="rect">
            <a:avLst/>
          </a:prstGeom>
        </p:spPr>
        <p:txBody>
          <a:bodyPr lIns="0" tIns="0" rIns="0" bIns="0"/>
          <a:lstStyle/>
          <a:p>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93" name="PlaceHolder 2"/>
          <p:cNvSpPr>
            <a:spLocks noGrp="1"/>
          </p:cNvSpPr>
          <p:nvPr>
            <p:ph type="body"/>
          </p:nvPr>
        </p:nvSpPr>
        <p:spPr>
          <a:xfrm>
            <a:off x="457200" y="1604520"/>
            <a:ext cx="8229240" cy="1896840"/>
          </a:xfrm>
          <a:prstGeom prst="rect">
            <a:avLst/>
          </a:prstGeom>
        </p:spPr>
        <p:txBody>
          <a:bodyPr lIns="0" tIns="0" rIns="0" bIns="0"/>
          <a:lstStyle/>
          <a:p>
            <a:endParaRPr lang="pl-PL"/>
          </a:p>
        </p:txBody>
      </p:sp>
      <p:sp>
        <p:nvSpPr>
          <p:cNvPr id="94" name="PlaceHolder 3"/>
          <p:cNvSpPr>
            <a:spLocks noGrp="1"/>
          </p:cNvSpPr>
          <p:nvPr>
            <p:ph type="body"/>
          </p:nvPr>
        </p:nvSpPr>
        <p:spPr>
          <a:xfrm>
            <a:off x="457200" y="3682080"/>
            <a:ext cx="8229240" cy="1896840"/>
          </a:xfrm>
          <a:prstGeom prst="rect">
            <a:avLst/>
          </a:prstGeom>
        </p:spPr>
        <p:txBody>
          <a:bodyPr lIns="0" tIns="0" rIns="0" bIns="0"/>
          <a:lstStyle/>
          <a:p>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96" name="PlaceHolder 2"/>
          <p:cNvSpPr>
            <a:spLocks noGrp="1"/>
          </p:cNvSpPr>
          <p:nvPr>
            <p:ph type="body"/>
          </p:nvPr>
        </p:nvSpPr>
        <p:spPr>
          <a:xfrm>
            <a:off x="457200" y="1604520"/>
            <a:ext cx="4015800" cy="1896840"/>
          </a:xfrm>
          <a:prstGeom prst="rect">
            <a:avLst/>
          </a:prstGeom>
        </p:spPr>
        <p:txBody>
          <a:bodyPr lIns="0" tIns="0" rIns="0" bIns="0"/>
          <a:lstStyle/>
          <a:p>
            <a:endParaRPr lang="pl-PL"/>
          </a:p>
        </p:txBody>
      </p:sp>
      <p:sp>
        <p:nvSpPr>
          <p:cNvPr id="97" name="PlaceHolder 3"/>
          <p:cNvSpPr>
            <a:spLocks noGrp="1"/>
          </p:cNvSpPr>
          <p:nvPr>
            <p:ph type="body"/>
          </p:nvPr>
        </p:nvSpPr>
        <p:spPr>
          <a:xfrm>
            <a:off x="4674240" y="1604520"/>
            <a:ext cx="4015800" cy="1896840"/>
          </a:xfrm>
          <a:prstGeom prst="rect">
            <a:avLst/>
          </a:prstGeom>
        </p:spPr>
        <p:txBody>
          <a:bodyPr lIns="0" tIns="0" rIns="0" bIns="0"/>
          <a:lstStyle/>
          <a:p>
            <a:endParaRPr lang="pl-PL"/>
          </a:p>
        </p:txBody>
      </p:sp>
      <p:sp>
        <p:nvSpPr>
          <p:cNvPr id="98" name="PlaceHolder 4"/>
          <p:cNvSpPr>
            <a:spLocks noGrp="1"/>
          </p:cNvSpPr>
          <p:nvPr>
            <p:ph type="body"/>
          </p:nvPr>
        </p:nvSpPr>
        <p:spPr>
          <a:xfrm>
            <a:off x="4674240" y="3682080"/>
            <a:ext cx="4015800" cy="1896840"/>
          </a:xfrm>
          <a:prstGeom prst="rect">
            <a:avLst/>
          </a:prstGeom>
        </p:spPr>
        <p:txBody>
          <a:bodyPr lIns="0" tIns="0" rIns="0" bIns="0"/>
          <a:lstStyle/>
          <a:p>
            <a:endParaRPr lang="pl-PL"/>
          </a:p>
        </p:txBody>
      </p:sp>
      <p:sp>
        <p:nvSpPr>
          <p:cNvPr id="99" name="PlaceHolder 5"/>
          <p:cNvSpPr>
            <a:spLocks noGrp="1"/>
          </p:cNvSpPr>
          <p:nvPr>
            <p:ph type="body"/>
          </p:nvPr>
        </p:nvSpPr>
        <p:spPr>
          <a:xfrm>
            <a:off x="457200" y="3682080"/>
            <a:ext cx="4015800" cy="1896840"/>
          </a:xfrm>
          <a:prstGeom prst="rect">
            <a:avLst/>
          </a:prstGeom>
        </p:spPr>
        <p:txBody>
          <a:bodyPr lIns="0" tIns="0" rIns="0" bIns="0"/>
          <a:lstStyle/>
          <a:p>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2079625" y="1604963"/>
            <a:ext cx="4984750" cy="3976687"/>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2079625" y="1604963"/>
            <a:ext cx="4984750" cy="3976687"/>
          </a:xfrm>
          <a:prstGeom prst="rect">
            <a:avLst/>
          </a:prstGeom>
          <a:noFill/>
          <a:ln w="9525">
            <a:noFill/>
            <a:miter lim="800000"/>
            <a:headEnd/>
            <a:tailEnd/>
          </a:ln>
        </p:spPr>
      </p:pic>
      <p:sp>
        <p:nvSpPr>
          <p:cNvPr id="100"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01" name="PlaceHolder 2"/>
          <p:cNvSpPr>
            <a:spLocks noGrp="1"/>
          </p:cNvSpPr>
          <p:nvPr>
            <p:ph type="body"/>
          </p:nvPr>
        </p:nvSpPr>
        <p:spPr>
          <a:xfrm>
            <a:off x="457200" y="1604520"/>
            <a:ext cx="8229240" cy="3977280"/>
          </a:xfrm>
          <a:prstGeom prst="rect">
            <a:avLst/>
          </a:prstGeom>
        </p:spPr>
        <p:txBody>
          <a:bodyPr lIns="0" tIns="0" rIns="0" bIns="0"/>
          <a:lstStyle/>
          <a:p>
            <a:endParaRPr lang="pl-PL"/>
          </a:p>
        </p:txBody>
      </p:sp>
      <p:sp>
        <p:nvSpPr>
          <p:cNvPr id="102" name="PlaceHolder 3"/>
          <p:cNvSpPr>
            <a:spLocks noGrp="1"/>
          </p:cNvSpPr>
          <p:nvPr>
            <p:ph type="body"/>
          </p:nvPr>
        </p:nvSpPr>
        <p:spPr>
          <a:xfrm>
            <a:off x="457200" y="1604520"/>
            <a:ext cx="8229240" cy="3977280"/>
          </a:xfrm>
          <a:prstGeom prst="rect">
            <a:avLst/>
          </a:prstGeom>
        </p:spPr>
        <p:txBody>
          <a:bodyPr lIns="0" tIns="0" rIns="0" bIns="0"/>
          <a:lstStyle/>
          <a:p>
            <a:endParaRPr lang="pl-P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22" name="PlaceHolder 2"/>
          <p:cNvSpPr>
            <a:spLocks noGrp="1"/>
          </p:cNvSpPr>
          <p:nvPr>
            <p:ph type="subTitle"/>
          </p:nvPr>
        </p:nvSpPr>
        <p:spPr>
          <a:xfrm>
            <a:off x="457200" y="1604520"/>
            <a:ext cx="8229240" cy="3977280"/>
          </a:xfrm>
          <a:prstGeom prst="rect">
            <a:avLst/>
          </a:prstGeom>
        </p:spPr>
        <p:txBody>
          <a:bodyPr lIns="0" tIns="0" rIns="0" bIns="0" anchor="ctr"/>
          <a:lstStyle/>
          <a:p>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24" name="PlaceHolder 2"/>
          <p:cNvSpPr>
            <a:spLocks noGrp="1"/>
          </p:cNvSpPr>
          <p:nvPr>
            <p:ph type="body"/>
          </p:nvPr>
        </p:nvSpPr>
        <p:spPr>
          <a:xfrm>
            <a:off x="457200" y="1604520"/>
            <a:ext cx="8229240" cy="3977280"/>
          </a:xfrm>
          <a:prstGeom prst="rect">
            <a:avLst/>
          </a:prstGeom>
        </p:spPr>
        <p:txBody>
          <a:bodyPr lIns="0" tIns="0" rIns="0" bIns="0"/>
          <a:lstStyle/>
          <a:p>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26" name="PlaceHolder 2"/>
          <p:cNvSpPr>
            <a:spLocks noGrp="1"/>
          </p:cNvSpPr>
          <p:nvPr>
            <p:ph type="body"/>
          </p:nvPr>
        </p:nvSpPr>
        <p:spPr>
          <a:xfrm>
            <a:off x="457200" y="1604520"/>
            <a:ext cx="4015800" cy="3977280"/>
          </a:xfrm>
          <a:prstGeom prst="rect">
            <a:avLst/>
          </a:prstGeom>
        </p:spPr>
        <p:txBody>
          <a:bodyPr lIns="0" tIns="0" rIns="0" bIns="0"/>
          <a:lstStyle/>
          <a:p>
            <a:endParaRPr lang="pl-PL"/>
          </a:p>
        </p:txBody>
      </p:sp>
      <p:sp>
        <p:nvSpPr>
          <p:cNvPr id="127" name="PlaceHolder 3"/>
          <p:cNvSpPr>
            <a:spLocks noGrp="1"/>
          </p:cNvSpPr>
          <p:nvPr>
            <p:ph type="body"/>
          </p:nvPr>
        </p:nvSpPr>
        <p:spPr>
          <a:xfrm>
            <a:off x="4674240" y="1604520"/>
            <a:ext cx="4015800" cy="3977280"/>
          </a:xfrm>
          <a:prstGeom prst="rect">
            <a:avLst/>
          </a:prstGeom>
        </p:spPr>
        <p:txBody>
          <a:bodyPr lIns="0" tIns="0" rIns="0" bIns="0"/>
          <a:lstStyle/>
          <a:p>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26" name="PlaceHolder 2"/>
          <p:cNvSpPr>
            <a:spLocks noGrp="1"/>
          </p:cNvSpPr>
          <p:nvPr>
            <p:ph type="body"/>
          </p:nvPr>
        </p:nvSpPr>
        <p:spPr>
          <a:xfrm>
            <a:off x="457200" y="1604520"/>
            <a:ext cx="8229240" cy="3977280"/>
          </a:xfrm>
          <a:prstGeom prst="rect">
            <a:avLst/>
          </a:prstGeom>
        </p:spPr>
        <p:txBody>
          <a:bodyPr/>
          <a:lstStyle/>
          <a:p>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685800" y="380880"/>
            <a:ext cx="7772040" cy="8123040"/>
          </a:xfrm>
          <a:prstGeom prst="rect">
            <a:avLst/>
          </a:prstGeom>
        </p:spPr>
        <p:txBody>
          <a:bodyPr lIns="0" tIns="0" rIns="0" bIns="0" anchor="ctr"/>
          <a:lstStyle/>
          <a:p>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31" name="PlaceHolder 2"/>
          <p:cNvSpPr>
            <a:spLocks noGrp="1"/>
          </p:cNvSpPr>
          <p:nvPr>
            <p:ph type="body"/>
          </p:nvPr>
        </p:nvSpPr>
        <p:spPr>
          <a:xfrm>
            <a:off x="457200" y="1604520"/>
            <a:ext cx="4015800" cy="1896840"/>
          </a:xfrm>
          <a:prstGeom prst="rect">
            <a:avLst/>
          </a:prstGeom>
        </p:spPr>
        <p:txBody>
          <a:bodyPr lIns="0" tIns="0" rIns="0" bIns="0"/>
          <a:lstStyle/>
          <a:p>
            <a:endParaRPr lang="pl-PL"/>
          </a:p>
        </p:txBody>
      </p:sp>
      <p:sp>
        <p:nvSpPr>
          <p:cNvPr id="132" name="PlaceHolder 3"/>
          <p:cNvSpPr>
            <a:spLocks noGrp="1"/>
          </p:cNvSpPr>
          <p:nvPr>
            <p:ph type="body"/>
          </p:nvPr>
        </p:nvSpPr>
        <p:spPr>
          <a:xfrm>
            <a:off x="457200" y="3682080"/>
            <a:ext cx="4015800" cy="1896840"/>
          </a:xfrm>
          <a:prstGeom prst="rect">
            <a:avLst/>
          </a:prstGeom>
        </p:spPr>
        <p:txBody>
          <a:bodyPr lIns="0" tIns="0" rIns="0" bIns="0"/>
          <a:lstStyle/>
          <a:p>
            <a:endParaRPr lang="pl-PL"/>
          </a:p>
        </p:txBody>
      </p:sp>
      <p:sp>
        <p:nvSpPr>
          <p:cNvPr id="133" name="PlaceHolder 4"/>
          <p:cNvSpPr>
            <a:spLocks noGrp="1"/>
          </p:cNvSpPr>
          <p:nvPr>
            <p:ph type="body"/>
          </p:nvPr>
        </p:nvSpPr>
        <p:spPr>
          <a:xfrm>
            <a:off x="4674240" y="1604520"/>
            <a:ext cx="4015800" cy="3977280"/>
          </a:xfrm>
          <a:prstGeom prst="rect">
            <a:avLst/>
          </a:prstGeom>
        </p:spPr>
        <p:txBody>
          <a:bodyPr lIns="0" tIns="0" rIns="0" bIns="0"/>
          <a:lstStyle/>
          <a:p>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35" name="PlaceHolder 2"/>
          <p:cNvSpPr>
            <a:spLocks noGrp="1"/>
          </p:cNvSpPr>
          <p:nvPr>
            <p:ph type="body"/>
          </p:nvPr>
        </p:nvSpPr>
        <p:spPr>
          <a:xfrm>
            <a:off x="457200" y="1604520"/>
            <a:ext cx="4015800" cy="3977280"/>
          </a:xfrm>
          <a:prstGeom prst="rect">
            <a:avLst/>
          </a:prstGeom>
        </p:spPr>
        <p:txBody>
          <a:bodyPr lIns="0" tIns="0" rIns="0" bIns="0"/>
          <a:lstStyle/>
          <a:p>
            <a:endParaRPr lang="pl-PL"/>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lang="pl-PL"/>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39" name="PlaceHolder 2"/>
          <p:cNvSpPr>
            <a:spLocks noGrp="1"/>
          </p:cNvSpPr>
          <p:nvPr>
            <p:ph type="body"/>
          </p:nvPr>
        </p:nvSpPr>
        <p:spPr>
          <a:xfrm>
            <a:off x="457200" y="1604520"/>
            <a:ext cx="4015800" cy="1896840"/>
          </a:xfrm>
          <a:prstGeom prst="rect">
            <a:avLst/>
          </a:prstGeom>
        </p:spPr>
        <p:txBody>
          <a:bodyPr lIns="0" tIns="0" rIns="0" bIns="0"/>
          <a:lstStyle/>
          <a:p>
            <a:endParaRPr lang="pl-PL"/>
          </a:p>
        </p:txBody>
      </p:sp>
      <p:sp>
        <p:nvSpPr>
          <p:cNvPr id="140" name="PlaceHolder 3"/>
          <p:cNvSpPr>
            <a:spLocks noGrp="1"/>
          </p:cNvSpPr>
          <p:nvPr>
            <p:ph type="body"/>
          </p:nvPr>
        </p:nvSpPr>
        <p:spPr>
          <a:xfrm>
            <a:off x="4674240" y="1604520"/>
            <a:ext cx="4015800" cy="1896840"/>
          </a:xfrm>
          <a:prstGeom prst="rect">
            <a:avLst/>
          </a:prstGeom>
        </p:spPr>
        <p:txBody>
          <a:bodyPr lIns="0" tIns="0" rIns="0" bIns="0"/>
          <a:lstStyle/>
          <a:p>
            <a:endParaRPr lang="pl-PL"/>
          </a:p>
        </p:txBody>
      </p:sp>
      <p:sp>
        <p:nvSpPr>
          <p:cNvPr id="141" name="PlaceHolder 4"/>
          <p:cNvSpPr>
            <a:spLocks noGrp="1"/>
          </p:cNvSpPr>
          <p:nvPr>
            <p:ph type="body"/>
          </p:nvPr>
        </p:nvSpPr>
        <p:spPr>
          <a:xfrm>
            <a:off x="457200" y="3682080"/>
            <a:ext cx="8229240" cy="1896840"/>
          </a:xfrm>
          <a:prstGeom prst="rect">
            <a:avLst/>
          </a:prstGeom>
        </p:spPr>
        <p:txBody>
          <a:bodyPr lIns="0" tIns="0" rIns="0" bIns="0"/>
          <a:lstStyle/>
          <a:p>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43" name="PlaceHolder 2"/>
          <p:cNvSpPr>
            <a:spLocks noGrp="1"/>
          </p:cNvSpPr>
          <p:nvPr>
            <p:ph type="body"/>
          </p:nvPr>
        </p:nvSpPr>
        <p:spPr>
          <a:xfrm>
            <a:off x="457200" y="1604520"/>
            <a:ext cx="8229240" cy="1896840"/>
          </a:xfrm>
          <a:prstGeom prst="rect">
            <a:avLst/>
          </a:prstGeom>
        </p:spPr>
        <p:txBody>
          <a:bodyPr lIns="0" tIns="0" rIns="0" bIns="0"/>
          <a:lstStyle/>
          <a:p>
            <a:endParaRPr lang="pl-PL"/>
          </a:p>
        </p:txBody>
      </p:sp>
      <p:sp>
        <p:nvSpPr>
          <p:cNvPr id="144" name="PlaceHolder 3"/>
          <p:cNvSpPr>
            <a:spLocks noGrp="1"/>
          </p:cNvSpPr>
          <p:nvPr>
            <p:ph type="body"/>
          </p:nvPr>
        </p:nvSpPr>
        <p:spPr>
          <a:xfrm>
            <a:off x="457200" y="3682080"/>
            <a:ext cx="8229240" cy="1896840"/>
          </a:xfrm>
          <a:prstGeom prst="rect">
            <a:avLst/>
          </a:prstGeom>
        </p:spPr>
        <p:txBody>
          <a:bodyPr lIns="0" tIns="0" rIns="0" bIns="0"/>
          <a:lstStyle/>
          <a:p>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46" name="PlaceHolder 2"/>
          <p:cNvSpPr>
            <a:spLocks noGrp="1"/>
          </p:cNvSpPr>
          <p:nvPr>
            <p:ph type="body"/>
          </p:nvPr>
        </p:nvSpPr>
        <p:spPr>
          <a:xfrm>
            <a:off x="457200" y="1604520"/>
            <a:ext cx="4015800" cy="1896840"/>
          </a:xfrm>
          <a:prstGeom prst="rect">
            <a:avLst/>
          </a:prstGeom>
        </p:spPr>
        <p:txBody>
          <a:bodyPr lIns="0" tIns="0" rIns="0" bIns="0"/>
          <a:lstStyle/>
          <a:p>
            <a:endParaRPr lang="pl-PL"/>
          </a:p>
        </p:txBody>
      </p:sp>
      <p:sp>
        <p:nvSpPr>
          <p:cNvPr id="147" name="PlaceHolder 3"/>
          <p:cNvSpPr>
            <a:spLocks noGrp="1"/>
          </p:cNvSpPr>
          <p:nvPr>
            <p:ph type="body"/>
          </p:nvPr>
        </p:nvSpPr>
        <p:spPr>
          <a:xfrm>
            <a:off x="4674240" y="1604520"/>
            <a:ext cx="4015800" cy="1896840"/>
          </a:xfrm>
          <a:prstGeom prst="rect">
            <a:avLst/>
          </a:prstGeom>
        </p:spPr>
        <p:txBody>
          <a:bodyPr lIns="0" tIns="0" rIns="0" bIns="0"/>
          <a:lstStyle/>
          <a:p>
            <a:endParaRPr lang="pl-PL"/>
          </a:p>
        </p:txBody>
      </p:sp>
      <p:sp>
        <p:nvSpPr>
          <p:cNvPr id="148" name="PlaceHolder 4"/>
          <p:cNvSpPr>
            <a:spLocks noGrp="1"/>
          </p:cNvSpPr>
          <p:nvPr>
            <p:ph type="body"/>
          </p:nvPr>
        </p:nvSpPr>
        <p:spPr>
          <a:xfrm>
            <a:off x="4674240" y="3682080"/>
            <a:ext cx="4015800" cy="1896840"/>
          </a:xfrm>
          <a:prstGeom prst="rect">
            <a:avLst/>
          </a:prstGeom>
        </p:spPr>
        <p:txBody>
          <a:bodyPr lIns="0" tIns="0" rIns="0" bIns="0"/>
          <a:lstStyle/>
          <a:p>
            <a:endParaRPr lang="pl-PL"/>
          </a:p>
        </p:txBody>
      </p:sp>
      <p:sp>
        <p:nvSpPr>
          <p:cNvPr id="149" name="PlaceHolder 5"/>
          <p:cNvSpPr>
            <a:spLocks noGrp="1"/>
          </p:cNvSpPr>
          <p:nvPr>
            <p:ph type="body"/>
          </p:nvPr>
        </p:nvSpPr>
        <p:spPr>
          <a:xfrm>
            <a:off x="457200" y="3682080"/>
            <a:ext cx="4015800" cy="1896840"/>
          </a:xfrm>
          <a:prstGeom prst="rect">
            <a:avLst/>
          </a:prstGeom>
        </p:spPr>
        <p:txBody>
          <a:bodyPr lIns="0" tIns="0" rIns="0" bIns="0"/>
          <a:lstStyle/>
          <a:p>
            <a:endParaRPr lang="pl-P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2079625" y="1604963"/>
            <a:ext cx="4984750" cy="3976687"/>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2079625" y="1604963"/>
            <a:ext cx="4984750" cy="3976687"/>
          </a:xfrm>
          <a:prstGeom prst="rect">
            <a:avLst/>
          </a:prstGeom>
          <a:noFill/>
          <a:ln w="9525">
            <a:noFill/>
            <a:miter lim="800000"/>
            <a:headEnd/>
            <a:tailEnd/>
          </a:ln>
        </p:spPr>
      </p:pic>
      <p:sp>
        <p:nvSpPr>
          <p:cNvPr id="150"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151" name="PlaceHolder 2"/>
          <p:cNvSpPr>
            <a:spLocks noGrp="1"/>
          </p:cNvSpPr>
          <p:nvPr>
            <p:ph type="body"/>
          </p:nvPr>
        </p:nvSpPr>
        <p:spPr>
          <a:xfrm>
            <a:off x="457200" y="1604520"/>
            <a:ext cx="8229240" cy="3977280"/>
          </a:xfrm>
          <a:prstGeom prst="rect">
            <a:avLst/>
          </a:prstGeom>
        </p:spPr>
        <p:txBody>
          <a:bodyPr lIns="0" tIns="0" rIns="0" bIns="0"/>
          <a:lstStyle/>
          <a:p>
            <a:endParaRPr lang="pl-PL"/>
          </a:p>
        </p:txBody>
      </p:sp>
      <p:sp>
        <p:nvSpPr>
          <p:cNvPr id="152" name="PlaceHolder 3"/>
          <p:cNvSpPr>
            <a:spLocks noGrp="1"/>
          </p:cNvSpPr>
          <p:nvPr>
            <p:ph type="body"/>
          </p:nvPr>
        </p:nvSpPr>
        <p:spPr>
          <a:xfrm>
            <a:off x="457200" y="1604520"/>
            <a:ext cx="8229240" cy="3977280"/>
          </a:xfrm>
          <a:prstGeom prst="rect">
            <a:avLst/>
          </a:prstGeom>
        </p:spPr>
        <p:txBody>
          <a:bodyPr lIns="0" tIns="0" rIns="0" bIns="0"/>
          <a:lstStyle/>
          <a:p>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28" name="PlaceHolder 2"/>
          <p:cNvSpPr>
            <a:spLocks noGrp="1"/>
          </p:cNvSpPr>
          <p:nvPr>
            <p:ph type="body"/>
          </p:nvPr>
        </p:nvSpPr>
        <p:spPr>
          <a:xfrm>
            <a:off x="457200" y="1604520"/>
            <a:ext cx="4015800" cy="3977280"/>
          </a:xfrm>
          <a:prstGeom prst="rect">
            <a:avLst/>
          </a:prstGeom>
        </p:spPr>
        <p:txBody>
          <a:bodyPr/>
          <a:lstStyle/>
          <a:p>
            <a:endParaRPr lang="pl-PL"/>
          </a:p>
        </p:txBody>
      </p:sp>
      <p:sp>
        <p:nvSpPr>
          <p:cNvPr id="29" name="PlaceHolder 3"/>
          <p:cNvSpPr>
            <a:spLocks noGrp="1"/>
          </p:cNvSpPr>
          <p:nvPr>
            <p:ph type="body"/>
          </p:nvPr>
        </p:nvSpPr>
        <p:spPr>
          <a:xfrm>
            <a:off x="4674240" y="1604520"/>
            <a:ext cx="4015800" cy="3977280"/>
          </a:xfrm>
          <a:prstGeom prst="rect">
            <a:avLst/>
          </a:prstGeom>
        </p:spPr>
        <p:txBody>
          <a:bodyPr/>
          <a:lstStyle/>
          <a:p>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685800" y="380880"/>
            <a:ext cx="7772040" cy="8123040"/>
          </a:xfrm>
          <a:prstGeom prst="rect">
            <a:avLst/>
          </a:prstGeom>
        </p:spPr>
        <p:txBody>
          <a:bodyPr anchor="ct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33" name="PlaceHolder 2"/>
          <p:cNvSpPr>
            <a:spLocks noGrp="1"/>
          </p:cNvSpPr>
          <p:nvPr>
            <p:ph type="body"/>
          </p:nvPr>
        </p:nvSpPr>
        <p:spPr>
          <a:xfrm>
            <a:off x="457200" y="1604520"/>
            <a:ext cx="4015800" cy="1896840"/>
          </a:xfrm>
          <a:prstGeom prst="rect">
            <a:avLst/>
          </a:prstGeom>
        </p:spPr>
        <p:txBody>
          <a:bodyPr/>
          <a:lstStyle/>
          <a:p>
            <a:endParaRPr lang="pl-PL"/>
          </a:p>
        </p:txBody>
      </p:sp>
      <p:sp>
        <p:nvSpPr>
          <p:cNvPr id="34" name="PlaceHolder 3"/>
          <p:cNvSpPr>
            <a:spLocks noGrp="1"/>
          </p:cNvSpPr>
          <p:nvPr>
            <p:ph type="body"/>
          </p:nvPr>
        </p:nvSpPr>
        <p:spPr>
          <a:xfrm>
            <a:off x="457200" y="3682080"/>
            <a:ext cx="4015800" cy="1896840"/>
          </a:xfrm>
          <a:prstGeom prst="rect">
            <a:avLst/>
          </a:prstGeom>
        </p:spPr>
        <p:txBody>
          <a:bodyPr/>
          <a:lstStyle/>
          <a:p>
            <a:endParaRPr lang="pl-PL"/>
          </a:p>
        </p:txBody>
      </p:sp>
      <p:sp>
        <p:nvSpPr>
          <p:cNvPr id="35" name="PlaceHolder 4"/>
          <p:cNvSpPr>
            <a:spLocks noGrp="1"/>
          </p:cNvSpPr>
          <p:nvPr>
            <p:ph type="body"/>
          </p:nvPr>
        </p:nvSpPr>
        <p:spPr>
          <a:xfrm>
            <a:off x="4674240" y="1604520"/>
            <a:ext cx="4015800" cy="3977280"/>
          </a:xfrm>
          <a:prstGeom prst="rect">
            <a:avLst/>
          </a:prstGeom>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37" name="PlaceHolder 2"/>
          <p:cNvSpPr>
            <a:spLocks noGrp="1"/>
          </p:cNvSpPr>
          <p:nvPr>
            <p:ph type="body"/>
          </p:nvPr>
        </p:nvSpPr>
        <p:spPr>
          <a:xfrm>
            <a:off x="457200" y="1604520"/>
            <a:ext cx="4015800" cy="3977280"/>
          </a:xfrm>
          <a:prstGeom prst="rect">
            <a:avLst/>
          </a:prstGeom>
        </p:spPr>
        <p:txBody>
          <a:bodyPr/>
          <a:lstStyle/>
          <a:p>
            <a:endParaRPr lang="pl-PL"/>
          </a:p>
        </p:txBody>
      </p:sp>
      <p:sp>
        <p:nvSpPr>
          <p:cNvPr id="38" name="PlaceHolder 3"/>
          <p:cNvSpPr>
            <a:spLocks noGrp="1"/>
          </p:cNvSpPr>
          <p:nvPr>
            <p:ph type="body"/>
          </p:nvPr>
        </p:nvSpPr>
        <p:spPr>
          <a:xfrm>
            <a:off x="4674240" y="1604520"/>
            <a:ext cx="4015800" cy="1896840"/>
          </a:xfrm>
          <a:prstGeom prst="rect">
            <a:avLst/>
          </a:prstGeom>
        </p:spPr>
        <p:txBody>
          <a:bodyPr/>
          <a:lstStyle/>
          <a:p>
            <a:endParaRPr lang="pl-PL"/>
          </a:p>
        </p:txBody>
      </p:sp>
      <p:sp>
        <p:nvSpPr>
          <p:cNvPr id="39" name="PlaceHolder 4"/>
          <p:cNvSpPr>
            <a:spLocks noGrp="1"/>
          </p:cNvSpPr>
          <p:nvPr>
            <p:ph type="body"/>
          </p:nvPr>
        </p:nvSpPr>
        <p:spPr>
          <a:xfrm>
            <a:off x="4674240" y="3682080"/>
            <a:ext cx="4015800" cy="1896840"/>
          </a:xfrm>
          <a:prstGeom prst="rect">
            <a:avLst/>
          </a:prstGeom>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380880"/>
            <a:ext cx="7772040" cy="1752120"/>
          </a:xfrm>
          <a:prstGeom prst="rect">
            <a:avLst/>
          </a:prstGeom>
        </p:spPr>
        <p:txBody>
          <a:bodyPr lIns="0" tIns="0" rIns="0" bIns="0" anchor="ctr"/>
          <a:lstStyle/>
          <a:p>
            <a:endParaRPr lang="pl-PL"/>
          </a:p>
        </p:txBody>
      </p:sp>
      <p:sp>
        <p:nvSpPr>
          <p:cNvPr id="41" name="PlaceHolder 2"/>
          <p:cNvSpPr>
            <a:spLocks noGrp="1"/>
          </p:cNvSpPr>
          <p:nvPr>
            <p:ph type="body"/>
          </p:nvPr>
        </p:nvSpPr>
        <p:spPr>
          <a:xfrm>
            <a:off x="457200" y="1604520"/>
            <a:ext cx="4015800" cy="1896840"/>
          </a:xfrm>
          <a:prstGeom prst="rect">
            <a:avLst/>
          </a:prstGeom>
        </p:spPr>
        <p:txBody>
          <a:bodyPr/>
          <a:lstStyle/>
          <a:p>
            <a:endParaRPr lang="pl-PL"/>
          </a:p>
        </p:txBody>
      </p:sp>
      <p:sp>
        <p:nvSpPr>
          <p:cNvPr id="42" name="PlaceHolder 3"/>
          <p:cNvSpPr>
            <a:spLocks noGrp="1"/>
          </p:cNvSpPr>
          <p:nvPr>
            <p:ph type="body"/>
          </p:nvPr>
        </p:nvSpPr>
        <p:spPr>
          <a:xfrm>
            <a:off x="4674240" y="1604520"/>
            <a:ext cx="4015800" cy="1896840"/>
          </a:xfrm>
          <a:prstGeom prst="rect">
            <a:avLst/>
          </a:prstGeom>
        </p:spPr>
        <p:txBody>
          <a:bodyPr/>
          <a:lstStyle/>
          <a:p>
            <a:endParaRPr lang="pl-PL"/>
          </a:p>
        </p:txBody>
      </p:sp>
      <p:sp>
        <p:nvSpPr>
          <p:cNvPr id="43" name="PlaceHolder 4"/>
          <p:cNvSpPr>
            <a:spLocks noGrp="1"/>
          </p:cNvSpPr>
          <p:nvPr>
            <p:ph type="body"/>
          </p:nvPr>
        </p:nvSpPr>
        <p:spPr>
          <a:xfrm>
            <a:off x="457200" y="3682080"/>
            <a:ext cx="8229240" cy="1896840"/>
          </a:xfrm>
          <a:prstGeom prst="rect">
            <a:avLst/>
          </a:prstGeo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23" name="CustomShape 1" hidden="1"/>
          <p:cNvSpPr/>
          <p:nvPr/>
        </p:nvSpPr>
        <p:spPr>
          <a:xfrm>
            <a:off x="0" y="6705600"/>
            <a:ext cx="9144000" cy="1524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24" name="CustomShape 2" hidden="1"/>
          <p:cNvSpPr/>
          <p:nvPr/>
        </p:nvSpPr>
        <p:spPr>
          <a:xfrm>
            <a:off x="0" y="0"/>
            <a:ext cx="9144000" cy="1392238"/>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2" name="CustomShape 3" hidden="1"/>
          <p:cNvSpPr/>
          <p:nvPr/>
        </p:nvSpPr>
        <p:spPr>
          <a:xfrm>
            <a:off x="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3" name="CustomShape 4" hidden="1"/>
          <p:cNvSpPr/>
          <p:nvPr/>
        </p:nvSpPr>
        <p:spPr>
          <a:xfrm>
            <a:off x="899160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4" name="CustomShape 5" hidden="1"/>
          <p:cNvSpPr/>
          <p:nvPr/>
        </p:nvSpPr>
        <p:spPr>
          <a:xfrm>
            <a:off x="149225" y="6388100"/>
            <a:ext cx="8832850" cy="309563"/>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5" name="CustomShape 6" hidden="1"/>
          <p:cNvSpPr/>
          <p:nvPr/>
        </p:nvSpPr>
        <p:spPr>
          <a:xfrm>
            <a:off x="152400" y="155575"/>
            <a:ext cx="8832850" cy="654685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6" name="Line 7"/>
          <p:cNvSpPr/>
          <p:nvPr/>
        </p:nvSpPr>
        <p:spPr>
          <a:xfrm>
            <a:off x="152400" y="1276350"/>
            <a:ext cx="8832850" cy="0"/>
          </a:xfrm>
          <a:prstGeom prst="line">
            <a:avLst/>
          </a:prstGeom>
          <a:ln w="9360">
            <a:solidFill>
              <a:schemeClr val="accent3">
                <a:shade val="75000"/>
              </a:schemeClr>
            </a:solidFill>
            <a:custDash>
              <a:ds d="400000" sp="100000"/>
            </a:custDash>
            <a:round/>
          </a:ln>
        </p:spPr>
        <p:style>
          <a:lnRef idx="0">
            <a:scrgbClr r="0" g="0" b="0"/>
          </a:lnRef>
          <a:fillRef idx="0">
            <a:scrgbClr r="0" g="0" b="0"/>
          </a:fillRef>
          <a:effectRef idx="0">
            <a:scrgbClr r="0" g="0" b="0"/>
          </a:effectRef>
          <a:fontRef idx="minor"/>
        </p:style>
      </p:sp>
      <p:sp>
        <p:nvSpPr>
          <p:cNvPr id="7" name="CustomShape 8" hidden="1"/>
          <p:cNvSpPr/>
          <p:nvPr/>
        </p:nvSpPr>
        <p:spPr>
          <a:xfrm>
            <a:off x="4267200" y="955675"/>
            <a:ext cx="609600" cy="60960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8" name="CustomShape 9" hidden="1"/>
          <p:cNvSpPr/>
          <p:nvPr/>
        </p:nvSpPr>
        <p:spPr>
          <a:xfrm>
            <a:off x="4362450" y="1050925"/>
            <a:ext cx="419100" cy="41910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0" y="6705600"/>
            <a:ext cx="9144000" cy="1524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0" name="CustomShape 11"/>
          <p:cNvSpPr/>
          <p:nvPr/>
        </p:nvSpPr>
        <p:spPr>
          <a:xfrm>
            <a:off x="8991600" y="3175"/>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1" name="CustomShape 12"/>
          <p:cNvSpPr/>
          <p:nvPr/>
        </p:nvSpPr>
        <p:spPr>
          <a:xfrm>
            <a:off x="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2" name="CustomShape 13"/>
          <p:cNvSpPr/>
          <p:nvPr/>
        </p:nvSpPr>
        <p:spPr>
          <a:xfrm>
            <a:off x="0" y="0"/>
            <a:ext cx="9144000" cy="25146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3" name="CustomShape 14"/>
          <p:cNvSpPr/>
          <p:nvPr/>
        </p:nvSpPr>
        <p:spPr>
          <a:xfrm>
            <a:off x="146050" y="6391275"/>
            <a:ext cx="8832850" cy="309563"/>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14" name="PlaceHolder 15"/>
          <p:cNvSpPr>
            <a:spLocks noGrp="1"/>
          </p:cNvSpPr>
          <p:nvPr>
            <p:ph type="dt"/>
          </p:nvPr>
        </p:nvSpPr>
        <p:spPr>
          <a:xfrm>
            <a:off x="5791200" y="6405563"/>
            <a:ext cx="3044825" cy="365125"/>
          </a:xfrm>
          <a:prstGeom prst="rect">
            <a:avLst/>
          </a:prstGeom>
        </p:spPr>
        <p:txBody>
          <a:bodyPr lIns="90000" tIns="45000" rIns="90000" bIns="45000"/>
          <a:lstStyle>
            <a:lvl1pPr algn="r" fontAlgn="auto">
              <a:spcBef>
                <a:spcPts val="0"/>
              </a:spcBef>
              <a:spcAft>
                <a:spcPts val="0"/>
              </a:spcAft>
              <a:defRPr sz="1400" spc="-1">
                <a:solidFill>
                  <a:srgbClr val="FFFFFF"/>
                </a:solidFill>
                <a:uFill>
                  <a:solidFill>
                    <a:srgbClr val="FFFFFF"/>
                  </a:solidFill>
                </a:uFill>
                <a:latin typeface="Georgia"/>
                <a:cs typeface="+mn-cs"/>
              </a:defRPr>
            </a:lvl1pPr>
          </a:lstStyle>
          <a:p>
            <a:pPr>
              <a:defRPr/>
            </a:pPr>
            <a:r>
              <a:rPr lang="pl-PL"/>
              <a:t>16-12-7</a:t>
            </a:r>
            <a:endParaRPr lang="pl-PL">
              <a:solidFill>
                <a:srgbClr val="000000"/>
              </a:solidFill>
              <a:latin typeface="Times New Roman"/>
            </a:endParaRPr>
          </a:p>
        </p:txBody>
      </p:sp>
      <p:sp>
        <p:nvSpPr>
          <p:cNvPr id="15" name="PlaceHolder 16"/>
          <p:cNvSpPr>
            <a:spLocks noGrp="1"/>
          </p:cNvSpPr>
          <p:nvPr>
            <p:ph type="ftr"/>
          </p:nvPr>
        </p:nvSpPr>
        <p:spPr>
          <a:xfrm>
            <a:off x="304800" y="6410325"/>
            <a:ext cx="3581400" cy="366713"/>
          </a:xfrm>
          <a:prstGeom prst="rect">
            <a:avLst/>
          </a:prstGeom>
        </p:spPr>
        <p:txBody>
          <a:bodyPr lIns="90000" tIns="45000" rIns="90000" bIns="45000"/>
          <a:lstStyle>
            <a:lvl1pPr fontAlgn="auto">
              <a:spcBef>
                <a:spcPts val="0"/>
              </a:spcBef>
              <a:spcAft>
                <a:spcPts val="0"/>
              </a:spcAft>
              <a:defRPr sz="2400" spc="-1">
                <a:solidFill>
                  <a:srgbClr val="000000"/>
                </a:solidFill>
                <a:uFill>
                  <a:solidFill>
                    <a:srgbClr val="FFFFFF"/>
                  </a:solidFill>
                </a:uFill>
                <a:latin typeface="Times New Roman"/>
                <a:cs typeface="+mn-cs"/>
              </a:defRPr>
            </a:lvl1pPr>
          </a:lstStyle>
          <a:p>
            <a:pPr>
              <a:defRPr/>
            </a:pPr>
            <a:endParaRPr lang="pl-PL"/>
          </a:p>
        </p:txBody>
      </p:sp>
      <p:sp>
        <p:nvSpPr>
          <p:cNvPr id="16" name="Line 17"/>
          <p:cNvSpPr/>
          <p:nvPr/>
        </p:nvSpPr>
        <p:spPr>
          <a:xfrm>
            <a:off x="155575" y="2419350"/>
            <a:ext cx="8832850" cy="1588"/>
          </a:xfrm>
          <a:prstGeom prst="line">
            <a:avLst/>
          </a:prstGeom>
          <a:ln w="11520">
            <a:solidFill>
              <a:schemeClr val="accent3">
                <a:shade val="75000"/>
              </a:schemeClr>
            </a:solidFill>
            <a:custDash>
              <a:ds d="300000" sp="100000"/>
            </a:custDash>
            <a:round/>
          </a:ln>
        </p:spPr>
        <p:style>
          <a:lnRef idx="0">
            <a:scrgbClr r="0" g="0" b="0"/>
          </a:lnRef>
          <a:fillRef idx="0">
            <a:scrgbClr r="0" g="0" b="0"/>
          </a:fillRef>
          <a:effectRef idx="0">
            <a:scrgbClr r="0" g="0" b="0"/>
          </a:effectRef>
          <a:fontRef idx="minor"/>
        </p:style>
      </p:sp>
      <p:sp>
        <p:nvSpPr>
          <p:cNvPr id="17" name="CustomShape 18"/>
          <p:cNvSpPr/>
          <p:nvPr/>
        </p:nvSpPr>
        <p:spPr>
          <a:xfrm>
            <a:off x="152400" y="152400"/>
            <a:ext cx="8832850" cy="654685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18" name="CustomShape 19"/>
          <p:cNvSpPr/>
          <p:nvPr/>
        </p:nvSpPr>
        <p:spPr>
          <a:xfrm>
            <a:off x="4267200" y="2116138"/>
            <a:ext cx="609600" cy="608012"/>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9" name="CustomShape 20"/>
          <p:cNvSpPr/>
          <p:nvPr/>
        </p:nvSpPr>
        <p:spPr>
          <a:xfrm>
            <a:off x="4362450" y="2209800"/>
            <a:ext cx="419100" cy="420688"/>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20" name="PlaceHolder 21"/>
          <p:cNvSpPr>
            <a:spLocks noGrp="1"/>
          </p:cNvSpPr>
          <p:nvPr>
            <p:ph type="sldNum"/>
          </p:nvPr>
        </p:nvSpPr>
        <p:spPr>
          <a:xfrm>
            <a:off x="4343400" y="2200275"/>
            <a:ext cx="457200" cy="439738"/>
          </a:xfrm>
          <a:prstGeom prst="rect">
            <a:avLst/>
          </a:prstGeom>
        </p:spPr>
        <p:txBody>
          <a:bodyPr lIns="45720" tIns="45000" rIns="45720" bIns="45000" anchor="ctr"/>
          <a:lstStyle>
            <a:lvl1pPr algn="ctr" fontAlgn="auto">
              <a:spcBef>
                <a:spcPts val="0"/>
              </a:spcBef>
              <a:spcAft>
                <a:spcPts val="0"/>
              </a:spcAft>
              <a:defRPr sz="1600" spc="-1">
                <a:solidFill>
                  <a:srgbClr val="6D8687"/>
                </a:solidFill>
                <a:uFill>
                  <a:solidFill>
                    <a:srgbClr val="FFFFFF"/>
                  </a:solidFill>
                </a:uFill>
                <a:latin typeface="Georgia"/>
                <a:cs typeface="+mn-cs"/>
              </a:defRPr>
            </a:lvl1pPr>
          </a:lstStyle>
          <a:p>
            <a:pPr>
              <a:defRPr/>
            </a:pPr>
            <a:fld id="{0587B510-4326-4253-910D-3AC41709C9AD}" type="slidenum">
              <a:rPr lang="pl-PL"/>
              <a:pPr>
                <a:defRPr/>
              </a:pPr>
              <a:t>‹#›</a:t>
            </a:fld>
            <a:endParaRPr lang="pl-PL" sz="1400">
              <a:solidFill>
                <a:srgbClr val="000000"/>
              </a:solidFill>
              <a:latin typeface="Times New Roman"/>
            </a:endParaRPr>
          </a:p>
        </p:txBody>
      </p:sp>
      <p:sp>
        <p:nvSpPr>
          <p:cNvPr id="21" name="PlaceHolder 22"/>
          <p:cNvSpPr>
            <a:spLocks noGrp="1"/>
          </p:cNvSpPr>
          <p:nvPr>
            <p:ph type="title"/>
          </p:nvPr>
        </p:nvSpPr>
        <p:spPr>
          <a:xfrm>
            <a:off x="685800" y="381000"/>
            <a:ext cx="7772400" cy="1752600"/>
          </a:xfrm>
          <a:prstGeom prst="rect">
            <a:avLst/>
          </a:prstGeom>
        </p:spPr>
        <p:txBody>
          <a:bodyPr lIns="90000" tIns="45000" rIns="90000" bIns="45000" anchor="b"/>
          <a:lstStyle/>
          <a:p>
            <a:r>
              <a:rPr lang="pl-PL"/>
              <a:t>Kliknij, aby edytować styl</a:t>
            </a:r>
          </a:p>
        </p:txBody>
      </p:sp>
      <p:sp>
        <p:nvSpPr>
          <p:cNvPr id="22" name="PlaceHolder 23"/>
          <p:cNvSpPr>
            <a:spLocks noGrp="1"/>
          </p:cNvSpPr>
          <p:nvPr>
            <p:ph type="body"/>
          </p:nvPr>
        </p:nvSpPr>
        <p:spPr>
          <a:xfrm>
            <a:off x="457200" y="1604963"/>
            <a:ext cx="8229600" cy="3976687"/>
          </a:xfrm>
          <a:prstGeom prst="rect">
            <a:avLst/>
          </a:prstGeom>
        </p:spPr>
        <p:txBody>
          <a:bodyPr lIns="0" tIns="0" rIns="0" bIns="0"/>
          <a:lstStyle/>
          <a:p>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pPr lvl="6"/>
            <a:r>
              <a:rPr lang="pl-PL"/>
              <a:t>Siódmy poziom konspektu</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57" name="CustomShape 1"/>
          <p:cNvSpPr/>
          <p:nvPr/>
        </p:nvSpPr>
        <p:spPr>
          <a:xfrm>
            <a:off x="0" y="6705600"/>
            <a:ext cx="9144000" cy="1524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58" name="CustomShape 2"/>
          <p:cNvSpPr/>
          <p:nvPr/>
        </p:nvSpPr>
        <p:spPr>
          <a:xfrm>
            <a:off x="0" y="0"/>
            <a:ext cx="9144000" cy="1392238"/>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59" name="CustomShape 3"/>
          <p:cNvSpPr/>
          <p:nvPr/>
        </p:nvSpPr>
        <p:spPr>
          <a:xfrm>
            <a:off x="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60" name="CustomShape 4"/>
          <p:cNvSpPr/>
          <p:nvPr/>
        </p:nvSpPr>
        <p:spPr>
          <a:xfrm>
            <a:off x="899160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61" name="CustomShape 5"/>
          <p:cNvSpPr/>
          <p:nvPr/>
        </p:nvSpPr>
        <p:spPr>
          <a:xfrm>
            <a:off x="149225" y="6388100"/>
            <a:ext cx="8832850" cy="309563"/>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62" name="CustomShape 6"/>
          <p:cNvSpPr/>
          <p:nvPr/>
        </p:nvSpPr>
        <p:spPr>
          <a:xfrm>
            <a:off x="152400" y="155575"/>
            <a:ext cx="8832850" cy="654685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63" name="Line 7"/>
          <p:cNvSpPr/>
          <p:nvPr/>
        </p:nvSpPr>
        <p:spPr>
          <a:xfrm>
            <a:off x="152400" y="1276350"/>
            <a:ext cx="8832850" cy="0"/>
          </a:xfrm>
          <a:prstGeom prst="line">
            <a:avLst/>
          </a:prstGeom>
          <a:ln w="9360">
            <a:solidFill>
              <a:schemeClr val="accent3">
                <a:shade val="75000"/>
              </a:schemeClr>
            </a:solidFill>
            <a:custDash>
              <a:ds d="400000" sp="100000"/>
            </a:custDash>
            <a:round/>
          </a:ln>
        </p:spPr>
        <p:style>
          <a:lnRef idx="0">
            <a:scrgbClr r="0" g="0" b="0"/>
          </a:lnRef>
          <a:fillRef idx="0">
            <a:scrgbClr r="0" g="0" b="0"/>
          </a:fillRef>
          <a:effectRef idx="0">
            <a:scrgbClr r="0" g="0" b="0"/>
          </a:effectRef>
          <a:fontRef idx="minor"/>
        </p:style>
      </p:sp>
      <p:sp>
        <p:nvSpPr>
          <p:cNvPr id="64" name="CustomShape 8"/>
          <p:cNvSpPr/>
          <p:nvPr/>
        </p:nvSpPr>
        <p:spPr>
          <a:xfrm>
            <a:off x="4267200" y="955675"/>
            <a:ext cx="609600" cy="60960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65" name="CustomShape 9"/>
          <p:cNvSpPr/>
          <p:nvPr/>
        </p:nvSpPr>
        <p:spPr>
          <a:xfrm>
            <a:off x="4362450" y="1050925"/>
            <a:ext cx="419100" cy="41910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66" name="PlaceHolder 10"/>
          <p:cNvSpPr>
            <a:spLocks noGrp="1"/>
          </p:cNvSpPr>
          <p:nvPr>
            <p:ph type="title"/>
          </p:nvPr>
        </p:nvSpPr>
        <p:spPr>
          <a:xfrm>
            <a:off x="301625" y="228600"/>
            <a:ext cx="8534400" cy="758825"/>
          </a:xfrm>
          <a:prstGeom prst="rect">
            <a:avLst/>
          </a:prstGeom>
        </p:spPr>
        <p:txBody>
          <a:bodyPr lIns="90000" tIns="45000" rIns="90000" bIns="45000" anchor="b"/>
          <a:lstStyle/>
          <a:p>
            <a:r>
              <a:rPr lang="pl-PL"/>
              <a:t>Kliknij, aby edytować styl</a:t>
            </a:r>
          </a:p>
        </p:txBody>
      </p:sp>
      <p:sp>
        <p:nvSpPr>
          <p:cNvPr id="67" name="PlaceHolder 11"/>
          <p:cNvSpPr>
            <a:spLocks noGrp="1"/>
          </p:cNvSpPr>
          <p:nvPr>
            <p:ph type="dt"/>
          </p:nvPr>
        </p:nvSpPr>
        <p:spPr>
          <a:xfrm>
            <a:off x="5791200" y="6405563"/>
            <a:ext cx="3044825" cy="365125"/>
          </a:xfrm>
          <a:prstGeom prst="rect">
            <a:avLst/>
          </a:prstGeom>
        </p:spPr>
        <p:txBody>
          <a:bodyPr lIns="90000" tIns="45000" rIns="90000" bIns="45000"/>
          <a:lstStyle>
            <a:lvl1pPr algn="r" fontAlgn="auto">
              <a:spcBef>
                <a:spcPts val="0"/>
              </a:spcBef>
              <a:spcAft>
                <a:spcPts val="0"/>
              </a:spcAft>
              <a:defRPr sz="1400" spc="-1">
                <a:solidFill>
                  <a:srgbClr val="FFFFFF"/>
                </a:solidFill>
                <a:uFill>
                  <a:solidFill>
                    <a:srgbClr val="FFFFFF"/>
                  </a:solidFill>
                </a:uFill>
                <a:latin typeface="Georgia"/>
                <a:cs typeface="+mn-cs"/>
              </a:defRPr>
            </a:lvl1pPr>
          </a:lstStyle>
          <a:p>
            <a:pPr>
              <a:defRPr/>
            </a:pPr>
            <a:r>
              <a:rPr lang="pl-PL"/>
              <a:t>16-12-7</a:t>
            </a:r>
            <a:endParaRPr lang="pl-PL">
              <a:solidFill>
                <a:srgbClr val="000000"/>
              </a:solidFill>
              <a:latin typeface="Times New Roman"/>
            </a:endParaRPr>
          </a:p>
        </p:txBody>
      </p:sp>
      <p:sp>
        <p:nvSpPr>
          <p:cNvPr id="68" name="PlaceHolder 12"/>
          <p:cNvSpPr>
            <a:spLocks noGrp="1"/>
          </p:cNvSpPr>
          <p:nvPr>
            <p:ph type="ftr"/>
          </p:nvPr>
        </p:nvSpPr>
        <p:spPr>
          <a:xfrm>
            <a:off x="304800" y="6410325"/>
            <a:ext cx="3581400" cy="366713"/>
          </a:xfrm>
          <a:prstGeom prst="rect">
            <a:avLst/>
          </a:prstGeom>
        </p:spPr>
        <p:txBody>
          <a:bodyPr lIns="90000" tIns="45000" rIns="90000" bIns="45000"/>
          <a:lstStyle>
            <a:lvl1pPr fontAlgn="auto">
              <a:spcBef>
                <a:spcPts val="0"/>
              </a:spcBef>
              <a:spcAft>
                <a:spcPts val="0"/>
              </a:spcAft>
              <a:defRPr sz="2400" spc="-1">
                <a:solidFill>
                  <a:srgbClr val="000000"/>
                </a:solidFill>
                <a:uFill>
                  <a:solidFill>
                    <a:srgbClr val="FFFFFF"/>
                  </a:solidFill>
                </a:uFill>
                <a:latin typeface="Times New Roman"/>
                <a:cs typeface="+mn-cs"/>
              </a:defRPr>
            </a:lvl1pPr>
          </a:lstStyle>
          <a:p>
            <a:pPr>
              <a:defRPr/>
            </a:pPr>
            <a:endParaRPr lang="pl-PL"/>
          </a:p>
        </p:txBody>
      </p:sp>
      <p:sp>
        <p:nvSpPr>
          <p:cNvPr id="69" name="PlaceHolder 13"/>
          <p:cNvSpPr>
            <a:spLocks noGrp="1"/>
          </p:cNvSpPr>
          <p:nvPr>
            <p:ph type="sldNum"/>
          </p:nvPr>
        </p:nvSpPr>
        <p:spPr>
          <a:xfrm>
            <a:off x="4362450" y="1027113"/>
            <a:ext cx="455613" cy="439737"/>
          </a:xfrm>
          <a:prstGeom prst="rect">
            <a:avLst/>
          </a:prstGeom>
        </p:spPr>
        <p:txBody>
          <a:bodyPr lIns="45720" tIns="45000" rIns="45720" bIns="45000" anchor="ctr"/>
          <a:lstStyle>
            <a:lvl1pPr algn="ctr" fontAlgn="auto">
              <a:spcBef>
                <a:spcPts val="0"/>
              </a:spcBef>
              <a:spcAft>
                <a:spcPts val="0"/>
              </a:spcAft>
              <a:defRPr sz="1600" spc="-1">
                <a:solidFill>
                  <a:srgbClr val="7B9899"/>
                </a:solidFill>
                <a:uFill>
                  <a:solidFill>
                    <a:srgbClr val="FFFFFF"/>
                  </a:solidFill>
                </a:uFill>
                <a:latin typeface="Georgia"/>
                <a:cs typeface="+mn-cs"/>
              </a:defRPr>
            </a:lvl1pPr>
          </a:lstStyle>
          <a:p>
            <a:pPr>
              <a:defRPr/>
            </a:pPr>
            <a:fld id="{B02BAAF3-CD2D-42D0-8916-DC103BBBE697}" type="slidenum">
              <a:rPr lang="pl-PL"/>
              <a:pPr>
                <a:defRPr/>
              </a:pPr>
              <a:t>‹#›</a:t>
            </a:fld>
            <a:endParaRPr lang="pl-PL" sz="1400">
              <a:solidFill>
                <a:srgbClr val="000000"/>
              </a:solidFill>
              <a:latin typeface="Times New Roman"/>
            </a:endParaRPr>
          </a:p>
        </p:txBody>
      </p:sp>
      <p:sp>
        <p:nvSpPr>
          <p:cNvPr id="70" name="PlaceHolder 14"/>
          <p:cNvSpPr>
            <a:spLocks noGrp="1"/>
          </p:cNvSpPr>
          <p:nvPr>
            <p:ph type="body"/>
          </p:nvPr>
        </p:nvSpPr>
        <p:spPr>
          <a:xfrm>
            <a:off x="301625" y="1527175"/>
            <a:ext cx="8504238" cy="4572000"/>
          </a:xfrm>
          <a:prstGeom prst="rect">
            <a:avLst/>
          </a:prstGeom>
        </p:spPr>
        <p:txBody>
          <a:bodyPr lIns="90000" tIns="45000" rIns="90000" bIns="45000"/>
          <a:lstStyle/>
          <a:p>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r>
              <a:rPr lang="pl-PL"/>
              <a:t>Siódmy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105" name="CustomShape 1"/>
          <p:cNvSpPr/>
          <p:nvPr/>
        </p:nvSpPr>
        <p:spPr>
          <a:xfrm>
            <a:off x="0" y="6705600"/>
            <a:ext cx="9144000" cy="1524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06" name="CustomShape 2"/>
          <p:cNvSpPr/>
          <p:nvPr/>
        </p:nvSpPr>
        <p:spPr>
          <a:xfrm>
            <a:off x="0" y="0"/>
            <a:ext cx="9144000" cy="1392238"/>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07" name="CustomShape 3"/>
          <p:cNvSpPr/>
          <p:nvPr/>
        </p:nvSpPr>
        <p:spPr>
          <a:xfrm>
            <a:off x="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08" name="CustomShape 4"/>
          <p:cNvSpPr/>
          <p:nvPr/>
        </p:nvSpPr>
        <p:spPr>
          <a:xfrm>
            <a:off x="8991600" y="0"/>
            <a:ext cx="152400" cy="68580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09" name="CustomShape 5"/>
          <p:cNvSpPr/>
          <p:nvPr/>
        </p:nvSpPr>
        <p:spPr>
          <a:xfrm>
            <a:off x="149225" y="6388100"/>
            <a:ext cx="8832850" cy="309563"/>
          </a:xfrm>
          <a:prstGeom prst="rect">
            <a:avLst/>
          </a:prstGeom>
          <a:solidFill>
            <a:schemeClr val="accent3"/>
          </a:solidFill>
          <a:ln w="9360">
            <a:noFill/>
          </a:ln>
        </p:spPr>
        <p:style>
          <a:lnRef idx="0">
            <a:scrgbClr r="0" g="0" b="0"/>
          </a:lnRef>
          <a:fillRef idx="0">
            <a:scrgbClr r="0" g="0" b="0"/>
          </a:fillRef>
          <a:effectRef idx="0">
            <a:scrgbClr r="0" g="0" b="0"/>
          </a:effectRef>
          <a:fontRef idx="minor"/>
        </p:style>
      </p:sp>
      <p:sp>
        <p:nvSpPr>
          <p:cNvPr id="110" name="CustomShape 6"/>
          <p:cNvSpPr/>
          <p:nvPr/>
        </p:nvSpPr>
        <p:spPr>
          <a:xfrm>
            <a:off x="152400" y="155575"/>
            <a:ext cx="8832850" cy="6546850"/>
          </a:xfrm>
          <a:prstGeom prst="rect">
            <a:avLst/>
          </a:prstGeom>
          <a:noFill/>
          <a:ln w="9360">
            <a:solidFill>
              <a:schemeClr val="accent3">
                <a:shade val="75000"/>
              </a:schemeClr>
            </a:solidFill>
            <a:miter/>
          </a:ln>
        </p:spPr>
        <p:style>
          <a:lnRef idx="0">
            <a:scrgbClr r="0" g="0" b="0"/>
          </a:lnRef>
          <a:fillRef idx="0">
            <a:scrgbClr r="0" g="0" b="0"/>
          </a:fillRef>
          <a:effectRef idx="0">
            <a:scrgbClr r="0" g="0" b="0"/>
          </a:effectRef>
          <a:fontRef idx="minor"/>
        </p:style>
      </p:sp>
      <p:sp>
        <p:nvSpPr>
          <p:cNvPr id="111" name="Line 7"/>
          <p:cNvSpPr/>
          <p:nvPr/>
        </p:nvSpPr>
        <p:spPr>
          <a:xfrm>
            <a:off x="152400" y="1276350"/>
            <a:ext cx="8832850" cy="0"/>
          </a:xfrm>
          <a:prstGeom prst="line">
            <a:avLst/>
          </a:prstGeom>
          <a:ln w="9360">
            <a:solidFill>
              <a:schemeClr val="accent3">
                <a:shade val="75000"/>
              </a:schemeClr>
            </a:solidFill>
            <a:custDash>
              <a:ds d="400000" sp="100000"/>
            </a:custDash>
            <a:round/>
          </a:ln>
        </p:spPr>
        <p:style>
          <a:lnRef idx="0">
            <a:scrgbClr r="0" g="0" b="0"/>
          </a:lnRef>
          <a:fillRef idx="0">
            <a:scrgbClr r="0" g="0" b="0"/>
          </a:fillRef>
          <a:effectRef idx="0">
            <a:scrgbClr r="0" g="0" b="0"/>
          </a:effectRef>
          <a:fontRef idx="minor"/>
        </p:style>
      </p:sp>
      <p:sp>
        <p:nvSpPr>
          <p:cNvPr id="112" name="CustomShape 8"/>
          <p:cNvSpPr/>
          <p:nvPr/>
        </p:nvSpPr>
        <p:spPr>
          <a:xfrm>
            <a:off x="4267200" y="955675"/>
            <a:ext cx="609600" cy="609600"/>
          </a:xfrm>
          <a:prstGeom prst="ellipse">
            <a:avLst/>
          </a:prstGeom>
          <a:solidFill>
            <a:srgbClr val="FFFFFF"/>
          </a:solidFill>
          <a:ln w="15840">
            <a:noFill/>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13" name="CustomShape 9"/>
          <p:cNvSpPr/>
          <p:nvPr/>
        </p:nvSpPr>
        <p:spPr>
          <a:xfrm>
            <a:off x="4362450" y="1050925"/>
            <a:ext cx="419100" cy="419100"/>
          </a:xfrm>
          <a:prstGeom prst="ellipse">
            <a:avLst/>
          </a:prstGeom>
          <a:solidFill>
            <a:srgbClr val="FFFFFF"/>
          </a:solidFill>
          <a:ln w="50760">
            <a:solidFill>
              <a:schemeClr val="accent3">
                <a:shade val="75000"/>
              </a:schemeClr>
            </a:solidFill>
            <a:round/>
          </a:ln>
          <a:effectLst>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14" name="PlaceHolder 10"/>
          <p:cNvSpPr>
            <a:spLocks noGrp="1"/>
          </p:cNvSpPr>
          <p:nvPr>
            <p:ph type="title"/>
          </p:nvPr>
        </p:nvSpPr>
        <p:spPr>
          <a:xfrm>
            <a:off x="301625" y="228600"/>
            <a:ext cx="8534400" cy="758825"/>
          </a:xfrm>
          <a:prstGeom prst="rect">
            <a:avLst/>
          </a:prstGeom>
        </p:spPr>
        <p:txBody>
          <a:bodyPr lIns="90000" tIns="45000" rIns="90000" bIns="45000" anchor="b"/>
          <a:lstStyle/>
          <a:p>
            <a:r>
              <a:rPr lang="pl-PL"/>
              <a:t>Kliknij, aby edytować styl</a:t>
            </a:r>
          </a:p>
        </p:txBody>
      </p:sp>
      <p:sp>
        <p:nvSpPr>
          <p:cNvPr id="115" name="PlaceHolder 11"/>
          <p:cNvSpPr>
            <a:spLocks noGrp="1"/>
          </p:cNvSpPr>
          <p:nvPr>
            <p:ph type="dt"/>
          </p:nvPr>
        </p:nvSpPr>
        <p:spPr>
          <a:xfrm>
            <a:off x="5791200" y="6410325"/>
            <a:ext cx="3044825" cy="365125"/>
          </a:xfrm>
          <a:prstGeom prst="rect">
            <a:avLst/>
          </a:prstGeom>
        </p:spPr>
        <p:txBody>
          <a:bodyPr lIns="90000" tIns="45000" rIns="90000" bIns="45000"/>
          <a:lstStyle>
            <a:lvl1pPr algn="r" fontAlgn="auto">
              <a:spcBef>
                <a:spcPts val="0"/>
              </a:spcBef>
              <a:spcAft>
                <a:spcPts val="0"/>
              </a:spcAft>
              <a:defRPr sz="1400" spc="-1">
                <a:solidFill>
                  <a:srgbClr val="FFFFFF"/>
                </a:solidFill>
                <a:uFill>
                  <a:solidFill>
                    <a:srgbClr val="FFFFFF"/>
                  </a:solidFill>
                </a:uFill>
                <a:latin typeface="Georgia"/>
                <a:cs typeface="+mn-cs"/>
              </a:defRPr>
            </a:lvl1pPr>
          </a:lstStyle>
          <a:p>
            <a:pPr>
              <a:defRPr/>
            </a:pPr>
            <a:r>
              <a:rPr lang="pl-PL"/>
              <a:t>16-12-7</a:t>
            </a:r>
            <a:endParaRPr lang="pl-PL">
              <a:solidFill>
                <a:srgbClr val="000000"/>
              </a:solidFill>
              <a:latin typeface="Times New Roman"/>
            </a:endParaRPr>
          </a:p>
        </p:txBody>
      </p:sp>
      <p:sp>
        <p:nvSpPr>
          <p:cNvPr id="116" name="PlaceHolder 12"/>
          <p:cNvSpPr>
            <a:spLocks noGrp="1"/>
          </p:cNvSpPr>
          <p:nvPr>
            <p:ph type="ftr"/>
          </p:nvPr>
        </p:nvSpPr>
        <p:spPr>
          <a:xfrm>
            <a:off x="304800" y="6410325"/>
            <a:ext cx="3581400" cy="366713"/>
          </a:xfrm>
          <a:prstGeom prst="rect">
            <a:avLst/>
          </a:prstGeom>
        </p:spPr>
        <p:txBody>
          <a:bodyPr lIns="90000" tIns="45000" rIns="90000" bIns="45000"/>
          <a:lstStyle>
            <a:lvl1pPr fontAlgn="auto">
              <a:spcBef>
                <a:spcPts val="0"/>
              </a:spcBef>
              <a:spcAft>
                <a:spcPts val="0"/>
              </a:spcAft>
              <a:defRPr sz="2400" spc="-1">
                <a:solidFill>
                  <a:srgbClr val="000000"/>
                </a:solidFill>
                <a:uFill>
                  <a:solidFill>
                    <a:srgbClr val="FFFFFF"/>
                  </a:solidFill>
                </a:uFill>
                <a:latin typeface="Times New Roman"/>
                <a:cs typeface="+mn-cs"/>
              </a:defRPr>
            </a:lvl1pPr>
          </a:lstStyle>
          <a:p>
            <a:pPr>
              <a:defRPr/>
            </a:pPr>
            <a:endParaRPr lang="pl-PL"/>
          </a:p>
        </p:txBody>
      </p:sp>
      <p:sp>
        <p:nvSpPr>
          <p:cNvPr id="117" name="PlaceHolder 13"/>
          <p:cNvSpPr>
            <a:spLocks noGrp="1"/>
          </p:cNvSpPr>
          <p:nvPr>
            <p:ph type="sldNum"/>
          </p:nvPr>
        </p:nvSpPr>
        <p:spPr>
          <a:xfrm>
            <a:off x="4343400" y="1039813"/>
            <a:ext cx="457200" cy="441325"/>
          </a:xfrm>
          <a:prstGeom prst="rect">
            <a:avLst/>
          </a:prstGeom>
        </p:spPr>
        <p:txBody>
          <a:bodyPr lIns="45720" tIns="45000" rIns="45720" bIns="45000" anchor="ctr"/>
          <a:lstStyle>
            <a:lvl1pPr algn="ctr" fontAlgn="auto">
              <a:spcBef>
                <a:spcPts val="0"/>
              </a:spcBef>
              <a:spcAft>
                <a:spcPts val="0"/>
              </a:spcAft>
              <a:defRPr sz="1600" spc="-1">
                <a:solidFill>
                  <a:srgbClr val="7B9899"/>
                </a:solidFill>
                <a:uFill>
                  <a:solidFill>
                    <a:srgbClr val="FFFFFF"/>
                  </a:solidFill>
                </a:uFill>
                <a:latin typeface="Georgia"/>
                <a:cs typeface="+mn-cs"/>
              </a:defRPr>
            </a:lvl1pPr>
          </a:lstStyle>
          <a:p>
            <a:pPr>
              <a:defRPr/>
            </a:pPr>
            <a:fld id="{BD64A1B3-BEA9-4CE0-95BC-D14B3CAF349E}" type="slidenum">
              <a:rPr lang="pl-PL"/>
              <a:pPr>
                <a:defRPr/>
              </a:pPr>
              <a:t>‹#›</a:t>
            </a:fld>
            <a:endParaRPr lang="pl-PL" sz="1400">
              <a:solidFill>
                <a:srgbClr val="000000"/>
              </a:solidFill>
              <a:latin typeface="Times New Roman"/>
            </a:endParaRPr>
          </a:p>
        </p:txBody>
      </p:sp>
      <p:sp>
        <p:nvSpPr>
          <p:cNvPr id="118" name="Line 14"/>
          <p:cNvSpPr/>
          <p:nvPr/>
        </p:nvSpPr>
        <p:spPr>
          <a:xfrm flipV="1">
            <a:off x="4562475" y="1574800"/>
            <a:ext cx="9525" cy="4819650"/>
          </a:xfrm>
          <a:prstGeom prst="line">
            <a:avLst/>
          </a:prstGeom>
          <a:ln w="9360">
            <a:solidFill>
              <a:schemeClr val="tx2"/>
            </a:solidFill>
            <a:custDash>
              <a:ds d="400000" sp="100000"/>
            </a:custDash>
            <a:round/>
          </a:ln>
        </p:spPr>
        <p:style>
          <a:lnRef idx="0">
            <a:scrgbClr r="0" g="0" b="0"/>
          </a:lnRef>
          <a:fillRef idx="0">
            <a:scrgbClr r="0" g="0" b="0"/>
          </a:fillRef>
          <a:effectRef idx="0">
            <a:scrgbClr r="0" g="0" b="0"/>
          </a:effectRef>
          <a:fontRef idx="minor"/>
        </p:style>
      </p:sp>
      <p:sp>
        <p:nvSpPr>
          <p:cNvPr id="119" name="PlaceHolder 15"/>
          <p:cNvSpPr>
            <a:spLocks noGrp="1"/>
          </p:cNvSpPr>
          <p:nvPr>
            <p:ph type="body"/>
          </p:nvPr>
        </p:nvSpPr>
        <p:spPr>
          <a:xfrm>
            <a:off x="301625" y="1371600"/>
            <a:ext cx="4038600" cy="4681538"/>
          </a:xfrm>
          <a:prstGeom prst="rect">
            <a:avLst/>
          </a:prstGeom>
        </p:spPr>
        <p:txBody>
          <a:bodyPr lIns="90000" tIns="45000" rIns="90000" bIns="45000"/>
          <a:lstStyle/>
          <a:p>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r>
              <a:rPr lang="pl-PL"/>
              <a:t>Siódmy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20" name="PlaceHolder 16"/>
          <p:cNvSpPr>
            <a:spLocks noGrp="1"/>
          </p:cNvSpPr>
          <p:nvPr>
            <p:ph type="body"/>
          </p:nvPr>
        </p:nvSpPr>
        <p:spPr>
          <a:xfrm>
            <a:off x="4800600" y="1371600"/>
            <a:ext cx="4038600" cy="4681538"/>
          </a:xfrm>
          <a:prstGeom prst="rect">
            <a:avLst/>
          </a:prstGeom>
        </p:spPr>
        <p:txBody>
          <a:bodyPr lIns="90000" tIns="45000" rIns="90000" bIns="45000"/>
          <a:lstStyle/>
          <a:p>
            <a:r>
              <a:rPr lang="pl-PL"/>
              <a:t>Kliknij, aby edytować format tekstu konspektu</a:t>
            </a:r>
          </a:p>
          <a:p>
            <a:pPr lvl="1"/>
            <a:r>
              <a:rPr lang="pl-PL"/>
              <a:t>Drugi poziom konspektu</a:t>
            </a:r>
          </a:p>
          <a:p>
            <a:pPr lvl="2"/>
            <a:r>
              <a:rPr lang="pl-PL"/>
              <a:t>Trzeci poziom konspektu</a:t>
            </a:r>
          </a:p>
          <a:p>
            <a:pPr lvl="3"/>
            <a:r>
              <a:rPr lang="pl-PL"/>
              <a:t>Czwarty poziom konspektu</a:t>
            </a:r>
          </a:p>
          <a:p>
            <a:pPr lvl="4"/>
            <a:r>
              <a:rPr lang="pl-PL"/>
              <a:t>Piąty poziom konspektu</a:t>
            </a:r>
          </a:p>
          <a:p>
            <a:pPr lvl="5"/>
            <a:r>
              <a:rPr lang="pl-PL"/>
              <a:t>Szósty poziom konspektu</a:t>
            </a:r>
          </a:p>
          <a:p>
            <a:r>
              <a:rPr lang="pl-PL"/>
              <a:t>Siódmy poziom konspektuKliknij,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44.wmf"/><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1371600" y="2819400"/>
            <a:ext cx="6400800" cy="1752600"/>
          </a:xfrm>
          <a:prstGeom prst="rect">
            <a:avLst/>
          </a:prstGeom>
          <a:noFill/>
          <a:ln>
            <a:noFill/>
          </a:ln>
        </p:spPr>
        <p:txBody>
          <a:bodyPr lIns="90000" tIns="45000" rIns="90000" bIns="45000"/>
          <a:lstStyle/>
          <a:p>
            <a:pPr algn="ctr" fontAlgn="auto">
              <a:spcBef>
                <a:spcPts val="0"/>
              </a:spcBef>
              <a:spcAft>
                <a:spcPts val="0"/>
              </a:spcAft>
              <a:defRPr/>
            </a:pPr>
            <a:endParaRPr lang="pl-PL" sz="3200" spc="-1">
              <a:solidFill>
                <a:srgbClr val="000000"/>
              </a:solidFill>
              <a:uFill>
                <a:solidFill>
                  <a:srgbClr val="FFFFFF"/>
                </a:solidFill>
              </a:uFill>
              <a:latin typeface="Arial"/>
              <a:cs typeface="+mn-cs"/>
            </a:endParaRPr>
          </a:p>
        </p:txBody>
      </p:sp>
      <p:sp>
        <p:nvSpPr>
          <p:cNvPr id="161" name="TextShape 2"/>
          <p:cNvSpPr txBox="1"/>
          <p:nvPr/>
        </p:nvSpPr>
        <p:spPr>
          <a:xfrm>
            <a:off x="685800" y="381000"/>
            <a:ext cx="7772400" cy="1752600"/>
          </a:xfrm>
          <a:prstGeom prst="rect">
            <a:avLst/>
          </a:prstGeom>
          <a:noFill/>
          <a:ln>
            <a:noFill/>
          </a:ln>
        </p:spPr>
        <p:txBody>
          <a:bodyPr lIns="90000" tIns="45000" rIns="90000" bIns="45000" anchor="b"/>
          <a:lstStyle/>
          <a:p>
            <a:pPr algn="ctr" fontAlgn="auto">
              <a:spcBef>
                <a:spcPts val="0"/>
              </a:spcBef>
              <a:spcAft>
                <a:spcPts val="0"/>
              </a:spcAft>
              <a:defRPr/>
            </a:pPr>
            <a:r>
              <a:rPr lang="pl-PL" sz="4200" spc="-1">
                <a:solidFill>
                  <a:srgbClr val="D16349"/>
                </a:solidFill>
                <a:uFill>
                  <a:solidFill>
                    <a:srgbClr val="FFFFFF"/>
                  </a:solidFill>
                </a:uFill>
                <a:latin typeface="Georgia"/>
                <a:cs typeface="+mn-cs"/>
              </a:rPr>
              <a:t>
School Volunteers 2016/2017</a:t>
            </a:r>
            <a:endParaRPr lang="pl-PL" spc="-1">
              <a:solidFill>
                <a:srgbClr val="000000"/>
              </a:solidFill>
              <a:uFill>
                <a:solidFill>
                  <a:srgbClr val="FFFFFF"/>
                </a:solidFill>
              </a:uFill>
              <a:latin typeface="Georgia"/>
              <a:cs typeface="+mn-cs"/>
            </a:endParaRPr>
          </a:p>
        </p:txBody>
      </p:sp>
      <p:pic>
        <p:nvPicPr>
          <p:cNvPr id="41987" name="Obraz 3"/>
          <p:cNvPicPr>
            <a:picLocks noChangeAspect="1" noChangeArrowheads="1"/>
          </p:cNvPicPr>
          <p:nvPr/>
        </p:nvPicPr>
        <p:blipFill>
          <a:blip r:embed="rId2"/>
          <a:srcRect/>
          <a:stretch>
            <a:fillRect/>
          </a:stretch>
        </p:blipFill>
        <p:spPr bwMode="auto">
          <a:xfrm>
            <a:off x="1979613" y="2781300"/>
            <a:ext cx="5184775" cy="35274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Obraz 6"/>
          <p:cNvPicPr>
            <a:picLocks noChangeAspect="1" noChangeArrowheads="1"/>
          </p:cNvPicPr>
          <p:nvPr/>
        </p:nvPicPr>
        <p:blipFill>
          <a:blip r:embed="rId2"/>
          <a:srcRect/>
          <a:stretch>
            <a:fillRect/>
          </a:stretch>
        </p:blipFill>
        <p:spPr bwMode="auto">
          <a:xfrm>
            <a:off x="5867400" y="2276475"/>
            <a:ext cx="2916238" cy="3887788"/>
          </a:xfrm>
          <a:prstGeom prst="rect">
            <a:avLst/>
          </a:prstGeom>
          <a:noFill/>
          <a:ln w="9525">
            <a:noFill/>
            <a:miter lim="800000"/>
            <a:headEnd/>
            <a:tailEnd/>
          </a:ln>
        </p:spPr>
      </p:pic>
      <p:sp>
        <p:nvSpPr>
          <p:cNvPr id="197"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sp>
        <p:nvSpPr>
          <p:cNvPr id="198"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3200" spc="-1">
                <a:solidFill>
                  <a:srgbClr val="000000"/>
                </a:solidFill>
                <a:uFill>
                  <a:solidFill>
                    <a:srgbClr val="FFFFFF"/>
                  </a:solidFill>
                </a:uFill>
                <a:latin typeface="Georgia"/>
                <a:cs typeface="+mn-cs"/>
              </a:rPr>
              <a:t>Playing and taking care of kids in orphanage</a:t>
            </a:r>
            <a:endParaRPr lang="pl-PL" sz="2700" spc="-1">
              <a:solidFill>
                <a:srgbClr val="000000"/>
              </a:solidFill>
              <a:uFill>
                <a:solidFill>
                  <a:srgbClr val="FFFFFF"/>
                </a:solidFill>
              </a:uFill>
              <a:latin typeface="Georgia"/>
              <a:cs typeface="+mn-cs"/>
            </a:endParaRPr>
          </a:p>
          <a:p>
            <a:pPr marL="274320" indent="-273960" fontAlgn="auto">
              <a:spcBef>
                <a:spcPts val="0"/>
              </a:spcBef>
              <a:spcAft>
                <a:spcPts val="0"/>
              </a:spcAft>
              <a:defRPr/>
            </a:pPr>
            <a:endParaRPr lang="pl-PL" sz="2700" spc="-1">
              <a:solidFill>
                <a:srgbClr val="000000"/>
              </a:solidFill>
              <a:uFill>
                <a:solidFill>
                  <a:srgbClr val="FFFFFF"/>
                </a:solidFill>
              </a:uFill>
              <a:latin typeface="Georgia"/>
              <a:cs typeface="+mn-cs"/>
            </a:endParaRPr>
          </a:p>
        </p:txBody>
      </p:sp>
      <p:pic>
        <p:nvPicPr>
          <p:cNvPr id="52228" name="Obraz 4"/>
          <p:cNvPicPr>
            <a:picLocks noChangeAspect="1" noChangeArrowheads="1"/>
          </p:cNvPicPr>
          <p:nvPr/>
        </p:nvPicPr>
        <p:blipFill>
          <a:blip r:embed="rId3"/>
          <a:srcRect/>
          <a:stretch>
            <a:fillRect/>
          </a:stretch>
        </p:blipFill>
        <p:spPr bwMode="auto">
          <a:xfrm>
            <a:off x="323850" y="2276475"/>
            <a:ext cx="5184775" cy="3887788"/>
          </a:xfrm>
          <a:prstGeom prst="rect">
            <a:avLst/>
          </a:prstGeom>
          <a:noFill/>
          <a:ln w="9525">
            <a:noFill/>
            <a:miter lim="800000"/>
            <a:headEnd/>
            <a:tailEnd/>
          </a:ln>
        </p:spPr>
      </p:pic>
      <p:pic>
        <p:nvPicPr>
          <p:cNvPr id="52229" name="Picture 3"/>
          <p:cNvPicPr>
            <a:picLocks noChangeAspect="1" noChangeArrowheads="1"/>
          </p:cNvPicPr>
          <p:nvPr/>
        </p:nvPicPr>
        <p:blipFill>
          <a:blip r:embed="rId4"/>
          <a:srcRect/>
          <a:stretch>
            <a:fillRect/>
          </a:stretch>
        </p:blipFill>
        <p:spPr bwMode="auto">
          <a:xfrm>
            <a:off x="4572000" y="4581525"/>
            <a:ext cx="1584325" cy="1573213"/>
          </a:xfrm>
          <a:prstGeom prst="rect">
            <a:avLst/>
          </a:prstGeom>
          <a:noFill/>
          <a:ln w="9525">
            <a:noFill/>
            <a:miter lim="800000"/>
            <a:headEnd/>
            <a:tailEnd/>
          </a:ln>
        </p:spPr>
      </p:pic>
      <p:pic>
        <p:nvPicPr>
          <p:cNvPr id="52230" name="Picture 11"/>
          <p:cNvPicPr>
            <a:picLocks noChangeAspect="1" noChangeArrowheads="1"/>
          </p:cNvPicPr>
          <p:nvPr/>
        </p:nvPicPr>
        <p:blipFill>
          <a:blip r:embed="rId5"/>
          <a:srcRect/>
          <a:stretch>
            <a:fillRect/>
          </a:stretch>
        </p:blipFill>
        <p:spPr bwMode="auto">
          <a:xfrm rot="-3088800">
            <a:off x="6845301" y="1787525"/>
            <a:ext cx="1644650" cy="218757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pic>
        <p:nvPicPr>
          <p:cNvPr id="53250" name="Symbol zastępczy zawartości 3"/>
          <p:cNvPicPr>
            <a:picLocks noChangeAspect="1" noChangeArrowheads="1"/>
          </p:cNvPicPr>
          <p:nvPr/>
        </p:nvPicPr>
        <p:blipFill>
          <a:blip r:embed="rId2"/>
          <a:srcRect/>
          <a:stretch>
            <a:fillRect/>
          </a:stretch>
        </p:blipFill>
        <p:spPr bwMode="auto">
          <a:xfrm>
            <a:off x="179388" y="1989138"/>
            <a:ext cx="2879725" cy="3838575"/>
          </a:xfrm>
          <a:prstGeom prst="rect">
            <a:avLst/>
          </a:prstGeom>
          <a:noFill/>
          <a:ln w="9525">
            <a:noFill/>
            <a:miter lim="800000"/>
            <a:headEnd/>
            <a:tailEnd/>
          </a:ln>
        </p:spPr>
      </p:pic>
      <p:pic>
        <p:nvPicPr>
          <p:cNvPr id="53251" name="Obraz 4"/>
          <p:cNvPicPr>
            <a:picLocks noChangeAspect="1" noChangeArrowheads="1"/>
          </p:cNvPicPr>
          <p:nvPr/>
        </p:nvPicPr>
        <p:blipFill>
          <a:blip r:embed="rId3"/>
          <a:srcRect/>
          <a:stretch>
            <a:fillRect/>
          </a:stretch>
        </p:blipFill>
        <p:spPr bwMode="auto">
          <a:xfrm>
            <a:off x="5818188" y="1989138"/>
            <a:ext cx="2930525" cy="3827462"/>
          </a:xfrm>
          <a:prstGeom prst="rect">
            <a:avLst/>
          </a:prstGeom>
          <a:noFill/>
          <a:ln w="9525">
            <a:noFill/>
            <a:miter lim="800000"/>
            <a:headEnd/>
            <a:tailEnd/>
          </a:ln>
        </p:spPr>
      </p:pic>
      <p:pic>
        <p:nvPicPr>
          <p:cNvPr id="53252" name="Obraz 5"/>
          <p:cNvPicPr>
            <a:picLocks noChangeAspect="1" noChangeArrowheads="1"/>
          </p:cNvPicPr>
          <p:nvPr/>
        </p:nvPicPr>
        <p:blipFill>
          <a:blip r:embed="rId4"/>
          <a:srcRect/>
          <a:stretch>
            <a:fillRect/>
          </a:stretch>
        </p:blipFill>
        <p:spPr bwMode="auto">
          <a:xfrm>
            <a:off x="3203575" y="2003425"/>
            <a:ext cx="2447925" cy="3814763"/>
          </a:xfrm>
          <a:prstGeom prst="rect">
            <a:avLst/>
          </a:prstGeom>
          <a:noFill/>
          <a:ln w="9525">
            <a:noFill/>
            <a:miter lim="800000"/>
            <a:headEnd/>
            <a:tailEnd/>
          </a:ln>
        </p:spPr>
      </p:pic>
      <p:pic>
        <p:nvPicPr>
          <p:cNvPr id="53253" name="Picture 3"/>
          <p:cNvPicPr>
            <a:picLocks noChangeAspect="1" noChangeArrowheads="1"/>
          </p:cNvPicPr>
          <p:nvPr/>
        </p:nvPicPr>
        <p:blipFill>
          <a:blip r:embed="rId5"/>
          <a:srcRect/>
          <a:stretch>
            <a:fillRect/>
          </a:stretch>
        </p:blipFill>
        <p:spPr bwMode="auto">
          <a:xfrm rot="-558000">
            <a:off x="4857750" y="4484688"/>
            <a:ext cx="1639888" cy="1881187"/>
          </a:xfrm>
          <a:prstGeom prst="rect">
            <a:avLst/>
          </a:prstGeom>
          <a:noFill/>
          <a:ln w="9525">
            <a:noFill/>
            <a:miter lim="800000"/>
            <a:headEnd/>
            <a:tailEnd/>
          </a:ln>
        </p:spPr>
      </p:pic>
      <p:pic>
        <p:nvPicPr>
          <p:cNvPr id="53254" name="Picture 4"/>
          <p:cNvPicPr>
            <a:picLocks noChangeAspect="1" noChangeArrowheads="1"/>
          </p:cNvPicPr>
          <p:nvPr/>
        </p:nvPicPr>
        <p:blipFill>
          <a:blip r:embed="rId6"/>
          <a:srcRect/>
          <a:stretch>
            <a:fillRect/>
          </a:stretch>
        </p:blipFill>
        <p:spPr bwMode="auto">
          <a:xfrm>
            <a:off x="2627313" y="1268413"/>
            <a:ext cx="1038225" cy="36449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pic>
        <p:nvPicPr>
          <p:cNvPr id="54274" name="Picture 2"/>
          <p:cNvPicPr>
            <a:picLocks noChangeAspect="1" noChangeArrowheads="1"/>
          </p:cNvPicPr>
          <p:nvPr/>
        </p:nvPicPr>
        <p:blipFill>
          <a:blip r:embed="rId2"/>
          <a:srcRect/>
          <a:stretch>
            <a:fillRect/>
          </a:stretch>
        </p:blipFill>
        <p:spPr bwMode="auto">
          <a:xfrm>
            <a:off x="6372225" y="1773238"/>
            <a:ext cx="2433638" cy="3992562"/>
          </a:xfrm>
          <a:prstGeom prst="rect">
            <a:avLst/>
          </a:prstGeom>
          <a:noFill/>
          <a:ln w="9525">
            <a:noFill/>
            <a:miter lim="800000"/>
            <a:headEnd/>
            <a:tailEnd/>
          </a:ln>
        </p:spPr>
      </p:pic>
      <p:pic>
        <p:nvPicPr>
          <p:cNvPr id="54275" name="Picture 3"/>
          <p:cNvPicPr>
            <a:picLocks noChangeAspect="1" noChangeArrowheads="1"/>
          </p:cNvPicPr>
          <p:nvPr/>
        </p:nvPicPr>
        <p:blipFill>
          <a:blip r:embed="rId3"/>
          <a:srcRect/>
          <a:stretch>
            <a:fillRect/>
          </a:stretch>
        </p:blipFill>
        <p:spPr bwMode="auto">
          <a:xfrm>
            <a:off x="3132138" y="1773238"/>
            <a:ext cx="3005137" cy="4006850"/>
          </a:xfrm>
          <a:prstGeom prst="rect">
            <a:avLst/>
          </a:prstGeom>
          <a:noFill/>
          <a:ln w="9525">
            <a:noFill/>
            <a:miter lim="800000"/>
            <a:headEnd/>
            <a:tailEnd/>
          </a:ln>
        </p:spPr>
      </p:pic>
      <p:pic>
        <p:nvPicPr>
          <p:cNvPr id="54276" name="Picture 4"/>
          <p:cNvPicPr>
            <a:picLocks noChangeAspect="1" noChangeArrowheads="1"/>
          </p:cNvPicPr>
          <p:nvPr/>
        </p:nvPicPr>
        <p:blipFill>
          <a:blip r:embed="rId4"/>
          <a:srcRect/>
          <a:stretch>
            <a:fillRect/>
          </a:stretch>
        </p:blipFill>
        <p:spPr bwMode="auto">
          <a:xfrm>
            <a:off x="468313" y="1773238"/>
            <a:ext cx="2447925" cy="3990975"/>
          </a:xfrm>
          <a:prstGeom prst="rect">
            <a:avLst/>
          </a:prstGeom>
          <a:noFill/>
          <a:ln w="9525">
            <a:noFill/>
            <a:miter lim="800000"/>
            <a:headEnd/>
            <a:tailEnd/>
          </a:ln>
        </p:spPr>
      </p:pic>
      <p:pic>
        <p:nvPicPr>
          <p:cNvPr id="54277" name="Picture 6"/>
          <p:cNvPicPr>
            <a:picLocks noChangeAspect="1" noChangeArrowheads="1"/>
          </p:cNvPicPr>
          <p:nvPr/>
        </p:nvPicPr>
        <p:blipFill>
          <a:blip r:embed="rId5"/>
          <a:srcRect/>
          <a:stretch>
            <a:fillRect/>
          </a:stretch>
        </p:blipFill>
        <p:spPr bwMode="auto">
          <a:xfrm>
            <a:off x="5148263" y="4076700"/>
            <a:ext cx="1919287" cy="21939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pic>
        <p:nvPicPr>
          <p:cNvPr id="55298" name="Symbol zastępczy zawartości 3"/>
          <p:cNvPicPr>
            <a:picLocks noChangeAspect="1" noChangeArrowheads="1"/>
          </p:cNvPicPr>
          <p:nvPr/>
        </p:nvPicPr>
        <p:blipFill>
          <a:blip r:embed="rId2"/>
          <a:srcRect/>
          <a:stretch>
            <a:fillRect/>
          </a:stretch>
        </p:blipFill>
        <p:spPr bwMode="auto">
          <a:xfrm>
            <a:off x="468313" y="1773238"/>
            <a:ext cx="4606925" cy="2590800"/>
          </a:xfrm>
          <a:prstGeom prst="rect">
            <a:avLst/>
          </a:prstGeom>
          <a:noFill/>
          <a:ln w="9525">
            <a:noFill/>
            <a:miter lim="800000"/>
            <a:headEnd/>
            <a:tailEnd/>
          </a:ln>
        </p:spPr>
      </p:pic>
      <p:pic>
        <p:nvPicPr>
          <p:cNvPr id="55299" name="Obraz 5"/>
          <p:cNvPicPr>
            <a:picLocks noChangeAspect="1" noChangeArrowheads="1"/>
          </p:cNvPicPr>
          <p:nvPr/>
        </p:nvPicPr>
        <p:blipFill>
          <a:blip r:embed="rId3"/>
          <a:srcRect/>
          <a:stretch>
            <a:fillRect/>
          </a:stretch>
        </p:blipFill>
        <p:spPr bwMode="auto">
          <a:xfrm>
            <a:off x="4787900" y="3573463"/>
            <a:ext cx="4032250" cy="2647950"/>
          </a:xfrm>
          <a:prstGeom prst="rect">
            <a:avLst/>
          </a:prstGeom>
          <a:noFill/>
          <a:ln w="9525">
            <a:noFill/>
            <a:miter lim="800000"/>
            <a:headEnd/>
            <a:tailEnd/>
          </a:ln>
        </p:spPr>
      </p:pic>
      <p:pic>
        <p:nvPicPr>
          <p:cNvPr id="55300" name="Picture 2"/>
          <p:cNvPicPr>
            <a:picLocks noChangeAspect="1" noChangeArrowheads="1"/>
          </p:cNvPicPr>
          <p:nvPr/>
        </p:nvPicPr>
        <p:blipFill>
          <a:blip r:embed="rId4"/>
          <a:srcRect/>
          <a:stretch>
            <a:fillRect/>
          </a:stretch>
        </p:blipFill>
        <p:spPr bwMode="auto">
          <a:xfrm>
            <a:off x="4859338" y="1484313"/>
            <a:ext cx="3232150" cy="2527300"/>
          </a:xfrm>
          <a:prstGeom prst="rect">
            <a:avLst/>
          </a:prstGeom>
          <a:noFill/>
          <a:ln w="9525">
            <a:noFill/>
            <a:miter lim="800000"/>
            <a:headEnd/>
            <a:tailEnd/>
          </a:ln>
        </p:spPr>
      </p:pic>
      <p:sp>
        <p:nvSpPr>
          <p:cNvPr id="217" name="CustomShape 2"/>
          <p:cNvSpPr/>
          <p:nvPr/>
        </p:nvSpPr>
        <p:spPr>
          <a:xfrm rot="1366200">
            <a:off x="3475038" y="4589463"/>
            <a:ext cx="706437" cy="930275"/>
          </a:xfrm>
          <a:custGeom>
            <a:avLst/>
            <a:gdLst/>
            <a:ahLst/>
            <a:cxnLst/>
            <a:rect l="l" t="t" r="r" b="b"/>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440">
            <a:solidFill>
              <a:srgbClr val="000000"/>
            </a:solidFill>
            <a:miter/>
          </a:ln>
        </p:spPr>
        <p:style>
          <a:lnRef idx="0">
            <a:scrgbClr r="0" g="0" b="0"/>
          </a:lnRef>
          <a:fillRef idx="0">
            <a:scrgbClr r="0" g="0" b="0"/>
          </a:fillRef>
          <a:effectRef idx="0">
            <a:scrgbClr r="0" g="0" b="0"/>
          </a:effectRef>
          <a:fontRef idx="minor"/>
        </p:style>
      </p:sp>
      <p:sp>
        <p:nvSpPr>
          <p:cNvPr id="218" name="CustomShape 3"/>
          <p:cNvSpPr/>
          <p:nvPr/>
        </p:nvSpPr>
        <p:spPr>
          <a:xfrm rot="1366200">
            <a:off x="3021013" y="5219700"/>
            <a:ext cx="1128712" cy="847725"/>
          </a:xfrm>
          <a:custGeom>
            <a:avLst/>
            <a:gdLst/>
            <a:ahLst/>
            <a:cxnLst/>
            <a:rect l="l" t="t" r="r" b="b"/>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440">
            <a:solidFill>
              <a:srgbClr val="000000"/>
            </a:solidFill>
            <a:miter/>
          </a:ln>
        </p:spPr>
        <p:style>
          <a:lnRef idx="0">
            <a:scrgbClr r="0" g="0" b="0"/>
          </a:lnRef>
          <a:fillRef idx="0">
            <a:scrgbClr r="0" g="0" b="0"/>
          </a:fillRef>
          <a:effectRef idx="0">
            <a:scrgbClr r="0" g="0" b="0"/>
          </a:effectRef>
          <a:fontRef idx="minor"/>
        </p:style>
      </p:sp>
      <p:sp>
        <p:nvSpPr>
          <p:cNvPr id="219" name="CustomShape 4"/>
          <p:cNvSpPr/>
          <p:nvPr/>
        </p:nvSpPr>
        <p:spPr>
          <a:xfrm rot="1366200">
            <a:off x="2593975" y="4945063"/>
            <a:ext cx="681038" cy="1084262"/>
          </a:xfrm>
          <a:custGeom>
            <a:avLst/>
            <a:gdLst/>
            <a:ahLst/>
            <a:cxnLst/>
            <a:rect l="l" t="t" r="r" b="b"/>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440">
            <a:solidFill>
              <a:srgbClr val="000000"/>
            </a:solidFill>
            <a:miter/>
          </a:ln>
        </p:spPr>
        <p:style>
          <a:lnRef idx="0">
            <a:scrgbClr r="0" g="0" b="0"/>
          </a:lnRef>
          <a:fillRef idx="0">
            <a:scrgbClr r="0" g="0" b="0"/>
          </a:fillRef>
          <a:effectRef idx="0">
            <a:scrgbClr r="0" g="0" b="0"/>
          </a:effectRef>
          <a:fontRef idx="minor"/>
        </p:style>
      </p:sp>
      <p:sp>
        <p:nvSpPr>
          <p:cNvPr id="220" name="CustomShape 5"/>
          <p:cNvSpPr/>
          <p:nvPr/>
        </p:nvSpPr>
        <p:spPr>
          <a:xfrm rot="1366200">
            <a:off x="2595563" y="4605338"/>
            <a:ext cx="1143000" cy="646112"/>
          </a:xfrm>
          <a:custGeom>
            <a:avLst/>
            <a:gdLst/>
            <a:ahLst/>
            <a:cxnLst/>
            <a:rect l="l" t="t" r="r" b="b"/>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440">
            <a:solidFill>
              <a:srgbClr val="000000"/>
            </a:solidFill>
            <a:miter/>
          </a:ln>
        </p:spPr>
        <p:style>
          <a:lnRef idx="0">
            <a:scrgbClr r="0" g="0" b="0"/>
          </a:lnRef>
          <a:fillRef idx="0">
            <a:scrgbClr r="0" g="0" b="0"/>
          </a:fillRef>
          <a:effectRef idx="0">
            <a:scrgbClr r="0" g="0" b="0"/>
          </a:effectRef>
          <a:fontRef idx="minor"/>
        </p:style>
      </p:sp>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pic>
        <p:nvPicPr>
          <p:cNvPr id="56322" name="Symbol zastępczy zawartości 3"/>
          <p:cNvPicPr>
            <a:picLocks noChangeAspect="1" noChangeArrowheads="1"/>
          </p:cNvPicPr>
          <p:nvPr/>
        </p:nvPicPr>
        <p:blipFill>
          <a:blip r:embed="rId2"/>
          <a:srcRect/>
          <a:stretch>
            <a:fillRect/>
          </a:stretch>
        </p:blipFill>
        <p:spPr bwMode="auto">
          <a:xfrm>
            <a:off x="323850" y="1557338"/>
            <a:ext cx="3794125" cy="2844800"/>
          </a:xfrm>
          <a:prstGeom prst="rect">
            <a:avLst/>
          </a:prstGeom>
          <a:noFill/>
          <a:ln w="9525">
            <a:noFill/>
            <a:miter lim="800000"/>
            <a:headEnd/>
            <a:tailEnd/>
          </a:ln>
        </p:spPr>
      </p:pic>
      <p:pic>
        <p:nvPicPr>
          <p:cNvPr id="56323" name="Picture 2"/>
          <p:cNvPicPr>
            <a:picLocks noChangeAspect="1" noChangeArrowheads="1"/>
          </p:cNvPicPr>
          <p:nvPr/>
        </p:nvPicPr>
        <p:blipFill>
          <a:blip r:embed="rId3"/>
          <a:srcRect/>
          <a:stretch>
            <a:fillRect/>
          </a:stretch>
        </p:blipFill>
        <p:spPr bwMode="auto">
          <a:xfrm>
            <a:off x="3203575" y="3141663"/>
            <a:ext cx="5688013" cy="3198812"/>
          </a:xfrm>
          <a:prstGeom prst="rect">
            <a:avLst/>
          </a:prstGeom>
          <a:noFill/>
          <a:ln w="9525">
            <a:noFill/>
            <a:miter lim="800000"/>
            <a:headEnd/>
            <a:tailEnd/>
          </a:ln>
        </p:spPr>
      </p:pic>
      <p:pic>
        <p:nvPicPr>
          <p:cNvPr id="56324" name="Picture 10"/>
          <p:cNvPicPr>
            <a:picLocks noChangeAspect="1" noChangeArrowheads="1"/>
          </p:cNvPicPr>
          <p:nvPr/>
        </p:nvPicPr>
        <p:blipFill>
          <a:blip r:embed="rId4"/>
          <a:srcRect/>
          <a:stretch>
            <a:fillRect/>
          </a:stretch>
        </p:blipFill>
        <p:spPr bwMode="auto">
          <a:xfrm>
            <a:off x="4427538" y="1773238"/>
            <a:ext cx="4164012" cy="1025525"/>
          </a:xfrm>
          <a:prstGeom prst="rect">
            <a:avLst/>
          </a:prstGeom>
          <a:noFill/>
          <a:ln w="9525">
            <a:noFill/>
            <a:miter lim="800000"/>
            <a:headEnd/>
            <a:tailEnd/>
          </a:ln>
        </p:spPr>
      </p:pic>
      <p:pic>
        <p:nvPicPr>
          <p:cNvPr id="56325" name="Picture 13"/>
          <p:cNvPicPr>
            <a:picLocks noChangeAspect="1" noChangeArrowheads="1"/>
          </p:cNvPicPr>
          <p:nvPr/>
        </p:nvPicPr>
        <p:blipFill>
          <a:blip r:embed="rId5"/>
          <a:srcRect/>
          <a:stretch>
            <a:fillRect/>
          </a:stretch>
        </p:blipFill>
        <p:spPr bwMode="auto">
          <a:xfrm>
            <a:off x="1619250" y="4076700"/>
            <a:ext cx="2232025" cy="22320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sp>
        <p:nvSpPr>
          <p:cNvPr id="227"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Helping other students with learning </a:t>
            </a:r>
          </a:p>
        </p:txBody>
      </p:sp>
      <p:pic>
        <p:nvPicPr>
          <p:cNvPr id="57347" name="Obraz 3"/>
          <p:cNvPicPr>
            <a:picLocks noChangeAspect="1" noChangeArrowheads="1"/>
          </p:cNvPicPr>
          <p:nvPr/>
        </p:nvPicPr>
        <p:blipFill>
          <a:blip r:embed="rId2"/>
          <a:srcRect/>
          <a:stretch>
            <a:fillRect/>
          </a:stretch>
        </p:blipFill>
        <p:spPr bwMode="auto">
          <a:xfrm>
            <a:off x="0" y="2024063"/>
            <a:ext cx="4283075" cy="2413000"/>
          </a:xfrm>
          <a:prstGeom prst="rect">
            <a:avLst/>
          </a:prstGeom>
          <a:noFill/>
          <a:ln w="9525">
            <a:noFill/>
            <a:miter lim="800000"/>
            <a:headEnd/>
            <a:tailEnd/>
          </a:ln>
        </p:spPr>
      </p:pic>
      <p:pic>
        <p:nvPicPr>
          <p:cNvPr id="57348" name="Obraz 4"/>
          <p:cNvPicPr>
            <a:picLocks noChangeAspect="1" noChangeArrowheads="1"/>
          </p:cNvPicPr>
          <p:nvPr/>
        </p:nvPicPr>
        <p:blipFill>
          <a:blip r:embed="rId3"/>
          <a:srcRect/>
          <a:stretch>
            <a:fillRect/>
          </a:stretch>
        </p:blipFill>
        <p:spPr bwMode="auto">
          <a:xfrm>
            <a:off x="4846638" y="4437063"/>
            <a:ext cx="4297362" cy="2420937"/>
          </a:xfrm>
          <a:prstGeom prst="rect">
            <a:avLst/>
          </a:prstGeom>
          <a:noFill/>
          <a:ln w="9525">
            <a:noFill/>
            <a:miter lim="800000"/>
            <a:headEnd/>
            <a:tailEnd/>
          </a:ln>
        </p:spPr>
      </p:pic>
      <p:pic>
        <p:nvPicPr>
          <p:cNvPr id="57349" name="Obraz 5"/>
          <p:cNvPicPr>
            <a:picLocks noChangeAspect="1" noChangeArrowheads="1"/>
          </p:cNvPicPr>
          <p:nvPr/>
        </p:nvPicPr>
        <p:blipFill>
          <a:blip r:embed="rId4"/>
          <a:srcRect/>
          <a:stretch>
            <a:fillRect/>
          </a:stretch>
        </p:blipFill>
        <p:spPr bwMode="auto">
          <a:xfrm>
            <a:off x="0" y="4448175"/>
            <a:ext cx="4283075" cy="2409825"/>
          </a:xfrm>
          <a:prstGeom prst="rect">
            <a:avLst/>
          </a:prstGeom>
          <a:noFill/>
          <a:ln w="9525">
            <a:noFill/>
            <a:miter lim="800000"/>
            <a:headEnd/>
            <a:tailEnd/>
          </a:ln>
        </p:spPr>
      </p:pic>
      <p:pic>
        <p:nvPicPr>
          <p:cNvPr id="57350" name="Obraz 6"/>
          <p:cNvPicPr>
            <a:picLocks noChangeAspect="1" noChangeArrowheads="1"/>
          </p:cNvPicPr>
          <p:nvPr/>
        </p:nvPicPr>
        <p:blipFill>
          <a:blip r:embed="rId5"/>
          <a:srcRect/>
          <a:stretch>
            <a:fillRect/>
          </a:stretch>
        </p:blipFill>
        <p:spPr bwMode="auto">
          <a:xfrm>
            <a:off x="4859338" y="1982788"/>
            <a:ext cx="4284662" cy="2454275"/>
          </a:xfrm>
          <a:prstGeom prst="rect">
            <a:avLst/>
          </a:prstGeom>
          <a:noFill/>
          <a:ln w="9525">
            <a:noFill/>
            <a:miter lim="800000"/>
            <a:headEnd/>
            <a:tailEnd/>
          </a:ln>
        </p:spPr>
      </p:pic>
      <p:pic>
        <p:nvPicPr>
          <p:cNvPr id="57351" name="Picture 2"/>
          <p:cNvPicPr>
            <a:picLocks noChangeAspect="1" noChangeArrowheads="1"/>
          </p:cNvPicPr>
          <p:nvPr/>
        </p:nvPicPr>
        <p:blipFill>
          <a:blip r:embed="rId6"/>
          <a:srcRect/>
          <a:stretch>
            <a:fillRect/>
          </a:stretch>
        </p:blipFill>
        <p:spPr bwMode="auto">
          <a:xfrm>
            <a:off x="3851275" y="3068638"/>
            <a:ext cx="1657350" cy="27178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sp>
        <p:nvSpPr>
          <p:cNvPr id="234"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000" spc="-1">
                <a:solidFill>
                  <a:srgbClr val="000000"/>
                </a:solidFill>
                <a:uFill>
                  <a:solidFill>
                    <a:srgbClr val="FFFFFF"/>
                  </a:solidFill>
                </a:uFill>
                <a:latin typeface="Georgia"/>
                <a:cs typeface="+mn-cs"/>
              </a:rPr>
              <a:t>Helping younger kids with homework in the local Help Centre</a:t>
            </a:r>
            <a:endParaRPr lang="pl-PL" sz="2700" spc="-1">
              <a:solidFill>
                <a:srgbClr val="000000"/>
              </a:solidFill>
              <a:uFill>
                <a:solidFill>
                  <a:srgbClr val="FFFFFF"/>
                </a:solidFill>
              </a:uFill>
              <a:latin typeface="Georgia"/>
              <a:cs typeface="+mn-cs"/>
            </a:endParaRPr>
          </a:p>
        </p:txBody>
      </p:sp>
      <p:pic>
        <p:nvPicPr>
          <p:cNvPr id="58371" name="Obraz 3"/>
          <p:cNvPicPr>
            <a:picLocks noChangeAspect="1" noChangeArrowheads="1"/>
          </p:cNvPicPr>
          <p:nvPr/>
        </p:nvPicPr>
        <p:blipFill>
          <a:blip r:embed="rId2"/>
          <a:srcRect/>
          <a:stretch>
            <a:fillRect/>
          </a:stretch>
        </p:blipFill>
        <p:spPr bwMode="auto">
          <a:xfrm>
            <a:off x="323850" y="1989138"/>
            <a:ext cx="4325938" cy="2432050"/>
          </a:xfrm>
          <a:prstGeom prst="rect">
            <a:avLst/>
          </a:prstGeom>
          <a:noFill/>
          <a:ln w="9525">
            <a:noFill/>
            <a:miter lim="800000"/>
            <a:headEnd/>
            <a:tailEnd/>
          </a:ln>
        </p:spPr>
      </p:pic>
      <p:pic>
        <p:nvPicPr>
          <p:cNvPr id="58372" name="Obraz 4"/>
          <p:cNvPicPr>
            <a:picLocks noChangeAspect="1" noChangeArrowheads="1"/>
          </p:cNvPicPr>
          <p:nvPr/>
        </p:nvPicPr>
        <p:blipFill>
          <a:blip r:embed="rId3"/>
          <a:srcRect/>
          <a:stretch>
            <a:fillRect/>
          </a:stretch>
        </p:blipFill>
        <p:spPr bwMode="auto">
          <a:xfrm>
            <a:off x="4500563" y="3789363"/>
            <a:ext cx="4319587" cy="2447925"/>
          </a:xfrm>
          <a:prstGeom prst="rect">
            <a:avLst/>
          </a:prstGeom>
          <a:noFill/>
          <a:ln w="9525">
            <a:noFill/>
            <a:miter lim="800000"/>
            <a:headEnd/>
            <a:tailEnd/>
          </a:ln>
        </p:spPr>
      </p:pic>
      <p:pic>
        <p:nvPicPr>
          <p:cNvPr id="58373" name="Picture 4"/>
          <p:cNvPicPr>
            <a:picLocks noChangeAspect="1" noChangeArrowheads="1"/>
          </p:cNvPicPr>
          <p:nvPr/>
        </p:nvPicPr>
        <p:blipFill>
          <a:blip r:embed="rId4"/>
          <a:srcRect/>
          <a:stretch>
            <a:fillRect/>
          </a:stretch>
        </p:blipFill>
        <p:spPr bwMode="auto">
          <a:xfrm>
            <a:off x="4643438" y="2205038"/>
            <a:ext cx="1709737" cy="1517650"/>
          </a:xfrm>
          <a:prstGeom prst="rect">
            <a:avLst/>
          </a:prstGeom>
          <a:noFill/>
          <a:ln w="9525">
            <a:noFill/>
            <a:miter lim="800000"/>
            <a:headEnd/>
            <a:tailEnd/>
          </a:ln>
        </p:spPr>
      </p:pic>
      <p:pic>
        <p:nvPicPr>
          <p:cNvPr id="58374" name="Picture 4"/>
          <p:cNvPicPr>
            <a:picLocks noChangeAspect="1" noChangeArrowheads="1"/>
          </p:cNvPicPr>
          <p:nvPr/>
        </p:nvPicPr>
        <p:blipFill>
          <a:blip r:embed="rId5"/>
          <a:srcRect/>
          <a:stretch>
            <a:fillRect/>
          </a:stretch>
        </p:blipFill>
        <p:spPr bwMode="auto">
          <a:xfrm>
            <a:off x="1619250" y="4437063"/>
            <a:ext cx="2638425" cy="20161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en-US"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sp>
        <p:nvSpPr>
          <p:cNvPr id="240"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Peer – education at school</a:t>
            </a:r>
          </a:p>
        </p:txBody>
      </p:sp>
      <p:pic>
        <p:nvPicPr>
          <p:cNvPr id="59395" name="Obraz 4"/>
          <p:cNvPicPr>
            <a:picLocks noChangeAspect="1" noChangeArrowheads="1"/>
          </p:cNvPicPr>
          <p:nvPr/>
        </p:nvPicPr>
        <p:blipFill>
          <a:blip r:embed="rId3"/>
          <a:srcRect/>
          <a:stretch>
            <a:fillRect/>
          </a:stretch>
        </p:blipFill>
        <p:spPr bwMode="auto">
          <a:xfrm>
            <a:off x="4068763" y="3573463"/>
            <a:ext cx="4822825" cy="2711450"/>
          </a:xfrm>
          <a:prstGeom prst="rect">
            <a:avLst/>
          </a:prstGeom>
          <a:noFill/>
          <a:ln w="9525">
            <a:noFill/>
            <a:miter lim="800000"/>
            <a:headEnd/>
            <a:tailEnd/>
          </a:ln>
        </p:spPr>
      </p:pic>
      <p:pic>
        <p:nvPicPr>
          <p:cNvPr id="59396" name="Obraz 3"/>
          <p:cNvPicPr>
            <a:picLocks noChangeAspect="1" noChangeArrowheads="1"/>
          </p:cNvPicPr>
          <p:nvPr/>
        </p:nvPicPr>
        <p:blipFill>
          <a:blip r:embed="rId4"/>
          <a:srcRect/>
          <a:stretch>
            <a:fillRect/>
          </a:stretch>
        </p:blipFill>
        <p:spPr bwMode="auto">
          <a:xfrm>
            <a:off x="323850" y="2060575"/>
            <a:ext cx="4483100" cy="2520950"/>
          </a:xfrm>
          <a:prstGeom prst="rect">
            <a:avLst/>
          </a:prstGeom>
          <a:noFill/>
          <a:ln w="9525">
            <a:noFill/>
            <a:miter lim="800000"/>
            <a:headEnd/>
            <a:tailEnd/>
          </a:ln>
        </p:spPr>
      </p:pic>
      <p:pic>
        <p:nvPicPr>
          <p:cNvPr id="59397" name="Picture 5"/>
          <p:cNvPicPr>
            <a:picLocks noChangeAspect="1" noChangeArrowheads="1"/>
          </p:cNvPicPr>
          <p:nvPr/>
        </p:nvPicPr>
        <p:blipFill>
          <a:blip r:embed="rId5"/>
          <a:srcRect/>
          <a:stretch>
            <a:fillRect/>
          </a:stretch>
        </p:blipFill>
        <p:spPr bwMode="auto">
          <a:xfrm>
            <a:off x="2195513" y="3716338"/>
            <a:ext cx="2303462" cy="3263900"/>
          </a:xfrm>
          <a:prstGeom prst="rect">
            <a:avLst/>
          </a:prstGeom>
          <a:noFill/>
          <a:ln w="9525">
            <a:noFill/>
            <a:miter lim="800000"/>
            <a:headEnd/>
            <a:tailEnd/>
          </a:ln>
        </p:spPr>
      </p:pic>
      <p:pic>
        <p:nvPicPr>
          <p:cNvPr id="59398" name="Picture 4"/>
          <p:cNvPicPr>
            <a:picLocks noChangeAspect="1" noChangeArrowheads="1"/>
          </p:cNvPicPr>
          <p:nvPr/>
        </p:nvPicPr>
        <p:blipFill>
          <a:blip r:embed="rId6"/>
          <a:srcRect/>
          <a:stretch>
            <a:fillRect/>
          </a:stretch>
        </p:blipFill>
        <p:spPr bwMode="auto">
          <a:xfrm>
            <a:off x="2843213" y="4149725"/>
            <a:ext cx="1982787" cy="2806700"/>
          </a:xfrm>
          <a:prstGeom prst="rect">
            <a:avLst/>
          </a:prstGeom>
          <a:noFill/>
          <a:ln w="9525">
            <a:noFill/>
            <a:miter lim="800000"/>
            <a:headEnd/>
            <a:tailEnd/>
          </a:ln>
        </p:spPr>
      </p:pic>
      <p:pic>
        <p:nvPicPr>
          <p:cNvPr id="59399" name="Picture 6"/>
          <p:cNvPicPr>
            <a:picLocks noChangeAspect="1" noChangeArrowheads="1"/>
          </p:cNvPicPr>
          <p:nvPr/>
        </p:nvPicPr>
        <p:blipFill>
          <a:blip r:embed="rId7"/>
          <a:srcRect/>
          <a:stretch>
            <a:fillRect/>
          </a:stretch>
        </p:blipFill>
        <p:spPr bwMode="auto">
          <a:xfrm>
            <a:off x="5075238" y="1628775"/>
            <a:ext cx="2451100" cy="18716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3816350" y="460375"/>
            <a:ext cx="1573213" cy="476250"/>
          </a:xfrm>
          <a:prstGeom prst="rect">
            <a:avLst/>
          </a:prstGeom>
          <a:noFill/>
          <a:ln>
            <a:noFill/>
          </a:ln>
        </p:spPr>
        <p:txBody>
          <a:bodyPr lIns="0" tIns="0" rIns="0" bIns="0" anchor="ctr"/>
          <a:lstStyle/>
          <a:p>
            <a:pPr algn="ctr" fontAlgn="auto">
              <a:spcBef>
                <a:spcPts val="0"/>
              </a:spcBef>
              <a:spcAft>
                <a:spcPts val="0"/>
              </a:spcAft>
              <a:defRPr/>
            </a:pPr>
            <a:r>
              <a:rPr lang="en-US"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pic>
        <p:nvPicPr>
          <p:cNvPr id="61442" name="Shape"/>
          <p:cNvPicPr>
            <a:picLocks noChangeAspect="1" noChangeArrowheads="1"/>
          </p:cNvPicPr>
          <p:nvPr/>
        </p:nvPicPr>
        <p:blipFill>
          <a:blip r:embed="rId2"/>
          <a:srcRect/>
          <a:stretch>
            <a:fillRect/>
          </a:stretch>
        </p:blipFill>
        <p:spPr bwMode="auto">
          <a:xfrm>
            <a:off x="215900" y="3498850"/>
            <a:ext cx="5040313" cy="2836863"/>
          </a:xfrm>
          <a:prstGeom prst="rect">
            <a:avLst/>
          </a:prstGeom>
          <a:noFill/>
          <a:ln w="9525">
            <a:noFill/>
            <a:miter lim="800000"/>
            <a:headEnd/>
            <a:tailEnd/>
          </a:ln>
        </p:spPr>
      </p:pic>
      <p:pic>
        <p:nvPicPr>
          <p:cNvPr id="61443" name="Shape"/>
          <p:cNvPicPr>
            <a:picLocks noChangeAspect="1" noChangeArrowheads="1"/>
          </p:cNvPicPr>
          <p:nvPr/>
        </p:nvPicPr>
        <p:blipFill>
          <a:blip r:embed="rId3"/>
          <a:srcRect/>
          <a:stretch>
            <a:fillRect/>
          </a:stretch>
        </p:blipFill>
        <p:spPr bwMode="auto">
          <a:xfrm>
            <a:off x="3887788" y="1439863"/>
            <a:ext cx="5040312" cy="2836862"/>
          </a:xfrm>
          <a:prstGeom prst="rect">
            <a:avLst/>
          </a:prstGeom>
          <a:noFill/>
          <a:ln w="9525">
            <a:noFill/>
            <a:miter lim="800000"/>
            <a:headEnd/>
            <a:tailEnd/>
          </a:ln>
        </p:spPr>
      </p:pic>
      <p:pic>
        <p:nvPicPr>
          <p:cNvPr id="61444" name="Shape"/>
          <p:cNvPicPr>
            <a:picLocks noChangeAspect="1" noChangeArrowheads="1"/>
          </p:cNvPicPr>
          <p:nvPr/>
        </p:nvPicPr>
        <p:blipFill>
          <a:blip r:embed="rId4"/>
          <a:srcRect/>
          <a:stretch>
            <a:fillRect/>
          </a:stretch>
        </p:blipFill>
        <p:spPr bwMode="auto">
          <a:xfrm>
            <a:off x="5818188" y="3887788"/>
            <a:ext cx="1885950" cy="2447925"/>
          </a:xfrm>
          <a:prstGeom prst="rect">
            <a:avLst/>
          </a:prstGeom>
          <a:noFill/>
          <a:ln w="9525">
            <a:noFill/>
            <a:miter lim="800000"/>
            <a:headEnd/>
            <a:tailEnd/>
          </a:ln>
        </p:spPr>
      </p:pic>
      <p:pic>
        <p:nvPicPr>
          <p:cNvPr id="61445" name="Shape"/>
          <p:cNvPicPr>
            <a:picLocks noChangeAspect="1" noChangeArrowheads="1"/>
          </p:cNvPicPr>
          <p:nvPr/>
        </p:nvPicPr>
        <p:blipFill>
          <a:blip r:embed="rId5"/>
          <a:srcRect/>
          <a:stretch>
            <a:fillRect/>
          </a:stretch>
        </p:blipFill>
        <p:spPr bwMode="auto">
          <a:xfrm>
            <a:off x="1798638" y="871538"/>
            <a:ext cx="1944687" cy="2681287"/>
          </a:xfrm>
          <a:prstGeom prst="rect">
            <a:avLst/>
          </a:prstGeom>
          <a:noFill/>
          <a:ln w="9525">
            <a:noFill/>
            <a:miter lim="800000"/>
            <a:headEnd/>
            <a:tailEnd/>
          </a:ln>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Actions</a:t>
            </a:r>
            <a:endParaRPr lang="pl-PL" spc="-1">
              <a:solidFill>
                <a:srgbClr val="000000"/>
              </a:solidFill>
              <a:uFill>
                <a:solidFill>
                  <a:srgbClr val="FFFFFF"/>
                </a:solidFill>
              </a:uFill>
              <a:latin typeface="Georgia"/>
              <a:cs typeface="+mn-cs"/>
            </a:endParaRPr>
          </a:p>
        </p:txBody>
      </p:sp>
      <p:sp>
        <p:nvSpPr>
          <p:cNvPr id="252"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Presently we are collecting food for the poor</a:t>
            </a:r>
          </a:p>
        </p:txBody>
      </p:sp>
      <p:pic>
        <p:nvPicPr>
          <p:cNvPr id="62467" name="Obraz 3"/>
          <p:cNvPicPr>
            <a:picLocks noChangeAspect="1" noChangeArrowheads="1"/>
          </p:cNvPicPr>
          <p:nvPr/>
        </p:nvPicPr>
        <p:blipFill>
          <a:blip r:embed="rId2"/>
          <a:srcRect/>
          <a:stretch>
            <a:fillRect/>
          </a:stretch>
        </p:blipFill>
        <p:spPr bwMode="auto">
          <a:xfrm>
            <a:off x="539750" y="2205038"/>
            <a:ext cx="2592388" cy="3743325"/>
          </a:xfrm>
          <a:prstGeom prst="rect">
            <a:avLst/>
          </a:prstGeom>
          <a:noFill/>
          <a:ln w="9525">
            <a:noFill/>
            <a:miter lim="800000"/>
            <a:headEnd/>
            <a:tailEnd/>
          </a:ln>
        </p:spPr>
      </p:pic>
      <p:pic>
        <p:nvPicPr>
          <p:cNvPr id="62468" name="Obraz 5"/>
          <p:cNvPicPr>
            <a:picLocks noChangeAspect="1" noChangeArrowheads="1"/>
          </p:cNvPicPr>
          <p:nvPr/>
        </p:nvPicPr>
        <p:blipFill>
          <a:blip r:embed="rId3"/>
          <a:srcRect/>
          <a:stretch>
            <a:fillRect/>
          </a:stretch>
        </p:blipFill>
        <p:spPr bwMode="auto">
          <a:xfrm>
            <a:off x="5580063" y="2205038"/>
            <a:ext cx="2951162" cy="3743325"/>
          </a:xfrm>
          <a:prstGeom prst="rect">
            <a:avLst/>
          </a:prstGeom>
          <a:noFill/>
          <a:ln w="9525">
            <a:noFill/>
            <a:miter lim="800000"/>
            <a:headEnd/>
            <a:tailEnd/>
          </a:ln>
        </p:spPr>
      </p:pic>
      <p:pic>
        <p:nvPicPr>
          <p:cNvPr id="62469" name="Obraz 4"/>
          <p:cNvPicPr>
            <a:picLocks noChangeAspect="1" noChangeArrowheads="1"/>
          </p:cNvPicPr>
          <p:nvPr/>
        </p:nvPicPr>
        <p:blipFill>
          <a:blip r:embed="rId4"/>
          <a:srcRect/>
          <a:stretch>
            <a:fillRect/>
          </a:stretch>
        </p:blipFill>
        <p:spPr bwMode="auto">
          <a:xfrm>
            <a:off x="2843213" y="2492375"/>
            <a:ext cx="2963862" cy="1873250"/>
          </a:xfrm>
          <a:prstGeom prst="rect">
            <a:avLst/>
          </a:prstGeom>
          <a:noFill/>
          <a:ln w="9525">
            <a:noFill/>
            <a:miter lim="800000"/>
            <a:headEnd/>
            <a:tailEnd/>
          </a:ln>
        </p:spPr>
      </p:pic>
      <p:pic>
        <p:nvPicPr>
          <p:cNvPr id="62470" name="Picture 4"/>
          <p:cNvPicPr>
            <a:picLocks noChangeAspect="1" noChangeArrowheads="1"/>
          </p:cNvPicPr>
          <p:nvPr/>
        </p:nvPicPr>
        <p:blipFill>
          <a:blip r:embed="rId5"/>
          <a:srcRect/>
          <a:stretch>
            <a:fillRect/>
          </a:stretch>
        </p:blipFill>
        <p:spPr bwMode="auto">
          <a:xfrm>
            <a:off x="3203575" y="3644900"/>
            <a:ext cx="2416175" cy="23796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395288" y="90805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b="1" spc="-1">
                <a:solidFill>
                  <a:srgbClr val="7B9899"/>
                </a:solidFill>
                <a:uFill>
                  <a:solidFill>
                    <a:srgbClr val="FFFFFF"/>
                  </a:solidFill>
                </a:uFill>
                <a:latin typeface="Georgia"/>
                <a:cs typeface="+mn-cs"/>
              </a:rPr>
              <a:t>SCHOOL VOLUNTARY  CLUB WORKING  in the lower secondary school in Psary</a:t>
            </a:r>
            <a:r>
              <a:rPr lang="pl-PL" sz="3300" spc="-1">
                <a:solidFill>
                  <a:srgbClr val="7B9899"/>
                </a:solidFill>
                <a:uFill>
                  <a:solidFill>
                    <a:srgbClr val="FFFFFF"/>
                  </a:solidFill>
                </a:uFill>
                <a:latin typeface="Georgia"/>
                <a:cs typeface="+mn-cs"/>
              </a:rPr>
              <a:t>
 </a:t>
            </a:r>
            <a:endParaRPr lang="pl-PL" spc="-1">
              <a:solidFill>
                <a:srgbClr val="000000"/>
              </a:solidFill>
              <a:uFill>
                <a:solidFill>
                  <a:srgbClr val="FFFFFF"/>
                </a:solidFill>
              </a:uFill>
              <a:latin typeface="Georgia"/>
              <a:cs typeface="+mn-cs"/>
            </a:endParaRPr>
          </a:p>
        </p:txBody>
      </p:sp>
      <p:sp>
        <p:nvSpPr>
          <p:cNvPr id="164" name="TextShape 2"/>
          <p:cNvSpPr txBox="1"/>
          <p:nvPr/>
        </p:nvSpPr>
        <p:spPr>
          <a:xfrm>
            <a:off x="179388" y="1557338"/>
            <a:ext cx="8504237" cy="4570412"/>
          </a:xfrm>
          <a:prstGeom prst="rect">
            <a:avLst/>
          </a:prstGeom>
          <a:noFill/>
          <a:ln>
            <a:noFill/>
          </a:ln>
        </p:spPr>
        <p:txBody>
          <a:bodyPr lIns="90000" tIns="45000" rIns="90000" bIns="45000"/>
          <a:lstStyle/>
          <a:p>
            <a:pPr marL="273050" indent="-273050">
              <a:buClr>
                <a:srgbClr val="D16349"/>
              </a:buClr>
              <a:buSzPct val="85000"/>
              <a:buFont typeface="Wingdings 2" pitchFamily="18" charset="2"/>
              <a:buChar char=""/>
            </a:pPr>
            <a:r>
              <a:rPr lang="pl-PL" sz="2400">
                <a:solidFill>
                  <a:srgbClr val="000000"/>
                </a:solidFill>
                <a:latin typeface="Georgia" pitchFamily="18" charset="0"/>
                <a:cs typeface="DejaVu Sans" pitchFamily="34" charset="0"/>
              </a:rPr>
              <a:t>School Voluntary Club was founded in January 2014 in the lower secondary school in  Psary by  a school counselor Mrs Małgorzata Piasecka. It was formed by a group of students who selflessly and with great kindness express the desire to help others.</a:t>
            </a:r>
            <a:endParaRPr lang="pl-PL" sz="2700">
              <a:solidFill>
                <a:srgbClr val="000000"/>
              </a:solidFill>
              <a:latin typeface="Georgia" pitchFamily="18" charset="0"/>
              <a:cs typeface="DejaVu Sans" pitchFamily="34" charset="0"/>
            </a:endParaRPr>
          </a:p>
          <a:p>
            <a:pPr marL="273050" indent="-273050"/>
            <a:endParaRPr lang="pl-PL" sz="2700">
              <a:solidFill>
                <a:srgbClr val="000000"/>
              </a:solidFill>
              <a:latin typeface="Georgia" pitchFamily="18" charset="0"/>
              <a:cs typeface="DejaVu Sans" pitchFamily="34" charset="0"/>
            </a:endParaRPr>
          </a:p>
          <a:p>
            <a:pPr marL="273050" indent="-273050">
              <a:buClr>
                <a:srgbClr val="D16349"/>
              </a:buClr>
              <a:buSzPct val="85000"/>
              <a:buFont typeface="Wingdings 2" pitchFamily="18" charset="2"/>
              <a:buChar char=""/>
            </a:pPr>
            <a:r>
              <a:rPr lang="pl-PL" sz="2400">
                <a:solidFill>
                  <a:srgbClr val="000000"/>
                </a:solidFill>
                <a:latin typeface="Georgia" pitchFamily="18" charset="0"/>
                <a:cs typeface="DejaVu Sans" pitchFamily="34" charset="0"/>
              </a:rPr>
              <a:t>Being a volunteer is not only a responsibility.  First of all  it is a great satisfaction to help another human being          who needs it from us. The best payment for our                       work is smile and warm words from the world.</a:t>
            </a:r>
            <a:endParaRPr lang="pl-PL" sz="2700">
              <a:solidFill>
                <a:srgbClr val="000000"/>
              </a:solidFill>
              <a:latin typeface="Georgia" pitchFamily="18" charset="0"/>
              <a:cs typeface="DejaVu Sans" pitchFamily="34" charset="0"/>
            </a:endParaRPr>
          </a:p>
        </p:txBody>
      </p:sp>
      <p:pic>
        <p:nvPicPr>
          <p:cNvPr id="43011" name="Picture 5"/>
          <p:cNvPicPr>
            <a:picLocks noChangeAspect="1" noChangeArrowheads="1"/>
          </p:cNvPicPr>
          <p:nvPr/>
        </p:nvPicPr>
        <p:blipFill>
          <a:blip r:embed="rId2"/>
          <a:srcRect/>
          <a:stretch>
            <a:fillRect/>
          </a:stretch>
        </p:blipFill>
        <p:spPr bwMode="auto">
          <a:xfrm>
            <a:off x="7308850" y="4292600"/>
            <a:ext cx="1439863" cy="1439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Ceramics Workshops</a:t>
            </a:r>
            <a:endParaRPr lang="pl-PL" spc="-1">
              <a:solidFill>
                <a:srgbClr val="000000"/>
              </a:solidFill>
              <a:uFill>
                <a:solidFill>
                  <a:srgbClr val="FFFFFF"/>
                </a:solidFill>
              </a:uFill>
              <a:latin typeface="Georgia"/>
              <a:cs typeface="+mn-cs"/>
            </a:endParaRPr>
          </a:p>
        </p:txBody>
      </p:sp>
      <p:pic>
        <p:nvPicPr>
          <p:cNvPr id="63490" name="Picture 6"/>
          <p:cNvPicPr>
            <a:picLocks noChangeAspect="1" noChangeArrowheads="1"/>
          </p:cNvPicPr>
          <p:nvPr/>
        </p:nvPicPr>
        <p:blipFill>
          <a:blip r:embed="rId2"/>
          <a:srcRect/>
          <a:stretch>
            <a:fillRect/>
          </a:stretch>
        </p:blipFill>
        <p:spPr bwMode="auto">
          <a:xfrm>
            <a:off x="7164388" y="2852738"/>
            <a:ext cx="1727200" cy="2505075"/>
          </a:xfrm>
          <a:prstGeom prst="rect">
            <a:avLst/>
          </a:prstGeom>
          <a:noFill/>
          <a:ln w="9525">
            <a:noFill/>
            <a:miter lim="800000"/>
            <a:headEnd/>
            <a:tailEnd/>
          </a:ln>
        </p:spPr>
      </p:pic>
      <p:sp>
        <p:nvSpPr>
          <p:cNvPr id="259"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Making handcrafts for the market</a:t>
            </a:r>
          </a:p>
        </p:txBody>
      </p:sp>
      <p:pic>
        <p:nvPicPr>
          <p:cNvPr id="63492" name="Symbol zastępczy zawartości 3"/>
          <p:cNvPicPr>
            <a:picLocks noChangeAspect="1" noChangeArrowheads="1"/>
          </p:cNvPicPr>
          <p:nvPr/>
        </p:nvPicPr>
        <p:blipFill>
          <a:blip r:embed="rId3"/>
          <a:srcRect/>
          <a:stretch>
            <a:fillRect/>
          </a:stretch>
        </p:blipFill>
        <p:spPr bwMode="auto">
          <a:xfrm>
            <a:off x="2266950" y="2276475"/>
            <a:ext cx="4752975" cy="3567113"/>
          </a:xfrm>
          <a:prstGeom prst="rect">
            <a:avLst/>
          </a:prstGeom>
          <a:noFill/>
          <a:ln w="9525">
            <a:noFill/>
            <a:miter lim="800000"/>
            <a:headEnd/>
            <a:tailEnd/>
          </a:ln>
        </p:spPr>
      </p:pic>
      <p:pic>
        <p:nvPicPr>
          <p:cNvPr id="63493" name="Picture 3"/>
          <p:cNvPicPr>
            <a:picLocks noChangeAspect="1" noChangeArrowheads="1"/>
          </p:cNvPicPr>
          <p:nvPr/>
        </p:nvPicPr>
        <p:blipFill>
          <a:blip r:embed="rId4"/>
          <a:srcRect/>
          <a:stretch>
            <a:fillRect/>
          </a:stretch>
        </p:blipFill>
        <p:spPr bwMode="auto">
          <a:xfrm>
            <a:off x="252413" y="2997200"/>
            <a:ext cx="1843087" cy="22574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Ceramics Workshops</a:t>
            </a:r>
            <a:endParaRPr lang="pl-PL" spc="-1">
              <a:solidFill>
                <a:srgbClr val="000000"/>
              </a:solidFill>
              <a:uFill>
                <a:solidFill>
                  <a:srgbClr val="FFFFFF"/>
                </a:solidFill>
              </a:uFill>
              <a:latin typeface="Georgia"/>
              <a:cs typeface="+mn-cs"/>
            </a:endParaRPr>
          </a:p>
        </p:txBody>
      </p:sp>
      <p:pic>
        <p:nvPicPr>
          <p:cNvPr id="64514" name="Symbol zastępczy zawartości 3"/>
          <p:cNvPicPr>
            <a:picLocks noChangeAspect="1" noChangeArrowheads="1"/>
          </p:cNvPicPr>
          <p:nvPr/>
        </p:nvPicPr>
        <p:blipFill>
          <a:blip r:embed="rId2"/>
          <a:srcRect/>
          <a:stretch>
            <a:fillRect/>
          </a:stretch>
        </p:blipFill>
        <p:spPr bwMode="auto">
          <a:xfrm>
            <a:off x="4643438" y="3068638"/>
            <a:ext cx="4318000" cy="3240087"/>
          </a:xfrm>
          <a:prstGeom prst="rect">
            <a:avLst/>
          </a:prstGeom>
          <a:noFill/>
          <a:ln w="9525">
            <a:noFill/>
            <a:miter lim="800000"/>
            <a:headEnd/>
            <a:tailEnd/>
          </a:ln>
        </p:spPr>
      </p:pic>
      <p:pic>
        <p:nvPicPr>
          <p:cNvPr id="64515" name="Symbol zastępczy zawartości 6"/>
          <p:cNvPicPr>
            <a:picLocks noChangeAspect="1" noChangeArrowheads="1"/>
          </p:cNvPicPr>
          <p:nvPr/>
        </p:nvPicPr>
        <p:blipFill>
          <a:blip r:embed="rId3"/>
          <a:srcRect/>
          <a:stretch>
            <a:fillRect/>
          </a:stretch>
        </p:blipFill>
        <p:spPr bwMode="auto">
          <a:xfrm>
            <a:off x="323850" y="1557338"/>
            <a:ext cx="4287838" cy="3217862"/>
          </a:xfrm>
          <a:prstGeom prst="rect">
            <a:avLst/>
          </a:prstGeom>
          <a:noFill/>
          <a:ln w="9525">
            <a:noFill/>
            <a:miter lim="800000"/>
            <a:headEnd/>
            <a:tailEnd/>
          </a:ln>
        </p:spPr>
      </p:pic>
      <p:pic>
        <p:nvPicPr>
          <p:cNvPr id="64516" name="Picture 5"/>
          <p:cNvPicPr>
            <a:picLocks noChangeAspect="1" noChangeArrowheads="1"/>
          </p:cNvPicPr>
          <p:nvPr/>
        </p:nvPicPr>
        <p:blipFill>
          <a:blip r:embed="rId4"/>
          <a:srcRect/>
          <a:stretch>
            <a:fillRect/>
          </a:stretch>
        </p:blipFill>
        <p:spPr bwMode="auto">
          <a:xfrm>
            <a:off x="5003800" y="1557338"/>
            <a:ext cx="1368425" cy="1462087"/>
          </a:xfrm>
          <a:prstGeom prst="rect">
            <a:avLst/>
          </a:prstGeom>
          <a:noFill/>
          <a:ln w="9525">
            <a:noFill/>
            <a:miter lim="800000"/>
            <a:headEnd/>
            <a:tailEnd/>
          </a:ln>
        </p:spPr>
      </p:pic>
      <p:pic>
        <p:nvPicPr>
          <p:cNvPr id="64517" name="Picture 2"/>
          <p:cNvPicPr>
            <a:picLocks noChangeAspect="1" noChangeArrowheads="1"/>
          </p:cNvPicPr>
          <p:nvPr/>
        </p:nvPicPr>
        <p:blipFill>
          <a:blip r:embed="rId5"/>
          <a:srcRect/>
          <a:stretch>
            <a:fillRect/>
          </a:stretch>
        </p:blipFill>
        <p:spPr bwMode="auto">
          <a:xfrm>
            <a:off x="2051050" y="4868863"/>
            <a:ext cx="2232025" cy="14827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Our Planns</a:t>
            </a:r>
            <a:endParaRPr lang="pl-PL" spc="-1">
              <a:solidFill>
                <a:srgbClr val="000000"/>
              </a:solidFill>
              <a:uFill>
                <a:solidFill>
                  <a:srgbClr val="FFFFFF"/>
                </a:solidFill>
              </a:uFill>
              <a:latin typeface="Georgia"/>
              <a:cs typeface="+mn-cs"/>
            </a:endParaRPr>
          </a:p>
        </p:txBody>
      </p:sp>
      <p:sp>
        <p:nvSpPr>
          <p:cNvPr id="268"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600" spc="-1">
                <a:solidFill>
                  <a:srgbClr val="000000"/>
                </a:solidFill>
                <a:uFill>
                  <a:solidFill>
                    <a:srgbClr val="FFFFFF"/>
                  </a:solidFill>
                </a:uFill>
                <a:latin typeface="Georgia"/>
                <a:cs typeface="+mn-cs"/>
              </a:rPr>
              <a:t>We want to visit the animals shelter</a:t>
            </a:r>
            <a:endParaRPr lang="pl-PL" sz="2700" spc="-1">
              <a:solidFill>
                <a:srgbClr val="000000"/>
              </a:solidFill>
              <a:uFill>
                <a:solidFill>
                  <a:srgbClr val="FFFFFF"/>
                </a:solidFill>
              </a:uFill>
              <a:latin typeface="Georgia"/>
              <a:cs typeface="+mn-cs"/>
            </a:endParaRPr>
          </a:p>
          <a:p>
            <a:pPr marL="274320" indent="-273960" fontAlgn="auto">
              <a:spcBef>
                <a:spcPts val="0"/>
              </a:spcBef>
              <a:spcAft>
                <a:spcPts val="0"/>
              </a:spcAft>
              <a:buClr>
                <a:srgbClr val="D16349"/>
              </a:buClr>
              <a:buSzPct val="85000"/>
              <a:buFont typeface="Wingdings 2" charset="2"/>
              <a:buChar char=""/>
              <a:defRPr/>
            </a:pPr>
            <a:r>
              <a:rPr lang="pl-PL" sz="2600" spc="-1">
                <a:solidFill>
                  <a:srgbClr val="000000"/>
                </a:solidFill>
                <a:uFill>
                  <a:solidFill>
                    <a:srgbClr val="FFFFFF"/>
                  </a:solidFill>
                </a:uFill>
                <a:latin typeface="Georgia"/>
                <a:cs typeface="+mn-cs"/>
              </a:rPr>
              <a:t>We will continue visiting children from the orphanage</a:t>
            </a:r>
            <a:endParaRPr lang="pl-PL" sz="2700" spc="-1">
              <a:solidFill>
                <a:srgbClr val="000000"/>
              </a:solidFill>
              <a:uFill>
                <a:solidFill>
                  <a:srgbClr val="FFFFFF"/>
                </a:solidFill>
              </a:uFill>
              <a:latin typeface="Georgia"/>
              <a:cs typeface="+mn-cs"/>
            </a:endParaRPr>
          </a:p>
          <a:p>
            <a:pPr marL="274320" indent="-273960" fontAlgn="auto">
              <a:spcBef>
                <a:spcPts val="0"/>
              </a:spcBef>
              <a:spcAft>
                <a:spcPts val="0"/>
              </a:spcAft>
              <a:buClr>
                <a:srgbClr val="D16349"/>
              </a:buClr>
              <a:buSzPct val="85000"/>
              <a:buFont typeface="Wingdings 2" charset="2"/>
              <a:buChar char=""/>
              <a:defRPr/>
            </a:pPr>
            <a:r>
              <a:rPr lang="pl-PL" sz="2600" spc="-1">
                <a:solidFill>
                  <a:srgbClr val="000000"/>
                </a:solidFill>
                <a:uFill>
                  <a:solidFill>
                    <a:srgbClr val="FFFFFF"/>
                  </a:solidFill>
                </a:uFill>
                <a:latin typeface="Georgia"/>
                <a:cs typeface="+mn-cs"/>
              </a:rPr>
              <a:t>We will continue helping students with schoolwork and homework</a:t>
            </a:r>
            <a:endParaRPr lang="pl-PL" sz="2700" spc="-1">
              <a:solidFill>
                <a:srgbClr val="000000"/>
              </a:solidFill>
              <a:uFill>
                <a:solidFill>
                  <a:srgbClr val="FFFFFF"/>
                </a:solidFill>
              </a:uFill>
              <a:latin typeface="Georgia"/>
              <a:cs typeface="+mn-cs"/>
            </a:endParaRPr>
          </a:p>
        </p:txBody>
      </p:sp>
      <p:pic>
        <p:nvPicPr>
          <p:cNvPr id="65539" name="Picture 3"/>
          <p:cNvPicPr>
            <a:picLocks noChangeAspect="1" noChangeArrowheads="1"/>
          </p:cNvPicPr>
          <p:nvPr/>
        </p:nvPicPr>
        <p:blipFill>
          <a:blip r:embed="rId2"/>
          <a:srcRect/>
          <a:stretch>
            <a:fillRect/>
          </a:stretch>
        </p:blipFill>
        <p:spPr bwMode="auto">
          <a:xfrm>
            <a:off x="2771775" y="3338513"/>
            <a:ext cx="3959225" cy="2970212"/>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1371600" y="2819400"/>
            <a:ext cx="6400800" cy="1752600"/>
          </a:xfrm>
          <a:prstGeom prst="rect">
            <a:avLst/>
          </a:prstGeom>
          <a:noFill/>
          <a:ln>
            <a:noFill/>
          </a:ln>
        </p:spPr>
        <p:txBody>
          <a:bodyPr lIns="90000" tIns="45000" rIns="90000" bIns="45000"/>
          <a:lstStyle/>
          <a:p>
            <a:pPr algn="ctr"/>
            <a:r>
              <a:rPr lang="pl-PL" sz="1600" b="1">
                <a:solidFill>
                  <a:srgbClr val="646B86"/>
                </a:solidFill>
                <a:latin typeface="Georgia" pitchFamily="18" charset="0"/>
                <a:cs typeface="DejaVu Sans" pitchFamily="34" charset="0"/>
              </a:rPr>
              <a:t>REALIZATION:</a:t>
            </a:r>
            <a:endParaRPr lang="pl-PL" sz="3200">
              <a:solidFill>
                <a:srgbClr val="000000"/>
              </a:solidFill>
              <a:cs typeface="DejaVu Sans" pitchFamily="34" charset="0"/>
            </a:endParaRPr>
          </a:p>
          <a:p>
            <a:pPr algn="ctr"/>
            <a:r>
              <a:rPr lang="pl-PL" sz="1600" b="1">
                <a:solidFill>
                  <a:srgbClr val="646B86"/>
                </a:solidFill>
                <a:latin typeface="Georgia" pitchFamily="18" charset="0"/>
                <a:cs typeface="DejaVu Sans" pitchFamily="34" charset="0"/>
              </a:rPr>
              <a:t>JULIA CIEMIĘGA </a:t>
            </a:r>
            <a:endParaRPr lang="pl-PL" sz="3200">
              <a:solidFill>
                <a:srgbClr val="000000"/>
              </a:solidFill>
              <a:cs typeface="DejaVu Sans" pitchFamily="34" charset="0"/>
            </a:endParaRPr>
          </a:p>
          <a:p>
            <a:pPr algn="ctr"/>
            <a:r>
              <a:rPr lang="pl-PL" sz="1600" b="1">
                <a:solidFill>
                  <a:srgbClr val="646B86"/>
                </a:solidFill>
                <a:latin typeface="Georgia" pitchFamily="18" charset="0"/>
                <a:cs typeface="DejaVu Sans" pitchFamily="34" charset="0"/>
              </a:rPr>
              <a:t>AND </a:t>
            </a:r>
            <a:endParaRPr lang="pl-PL" sz="3200">
              <a:solidFill>
                <a:srgbClr val="000000"/>
              </a:solidFill>
              <a:cs typeface="DejaVu Sans" pitchFamily="34" charset="0"/>
            </a:endParaRPr>
          </a:p>
          <a:p>
            <a:pPr algn="ctr"/>
            <a:r>
              <a:rPr lang="pl-PL" sz="1600" b="1">
                <a:solidFill>
                  <a:srgbClr val="646B86"/>
                </a:solidFill>
                <a:latin typeface="Georgia" pitchFamily="18" charset="0"/>
                <a:cs typeface="DejaVu Sans" pitchFamily="34" charset="0"/>
              </a:rPr>
              <a:t>WERONIKA BOCHENEK </a:t>
            </a:r>
            <a:endParaRPr lang="pl-PL" sz="3200">
              <a:solidFill>
                <a:srgbClr val="000000"/>
              </a:solidFill>
              <a:cs typeface="DejaVu Sans" pitchFamily="34" charset="0"/>
            </a:endParaRPr>
          </a:p>
          <a:p>
            <a:pPr algn="ctr"/>
            <a:r>
              <a:rPr lang="pl-PL" sz="1600" b="1">
                <a:solidFill>
                  <a:srgbClr val="646B86"/>
                </a:solidFill>
                <a:latin typeface="Georgia" pitchFamily="18" charset="0"/>
                <a:cs typeface="DejaVu Sans" pitchFamily="34" charset="0"/>
              </a:rPr>
              <a:t>POLAND</a:t>
            </a:r>
            <a:endParaRPr lang="pl-PL" sz="3200">
              <a:solidFill>
                <a:srgbClr val="000000"/>
              </a:solidFill>
              <a:cs typeface="DejaVu Sans" pitchFamily="34" charset="0"/>
            </a:endParaRPr>
          </a:p>
        </p:txBody>
      </p:sp>
      <p:sp>
        <p:nvSpPr>
          <p:cNvPr id="271" name="TextShape 2"/>
          <p:cNvSpPr txBox="1"/>
          <p:nvPr/>
        </p:nvSpPr>
        <p:spPr>
          <a:xfrm>
            <a:off x="685800" y="381000"/>
            <a:ext cx="7772400" cy="1752600"/>
          </a:xfrm>
          <a:prstGeom prst="rect">
            <a:avLst/>
          </a:prstGeom>
          <a:noFill/>
          <a:ln>
            <a:noFill/>
          </a:ln>
        </p:spPr>
        <p:txBody>
          <a:bodyPr lIns="90000" tIns="45000" rIns="90000" bIns="45000" anchor="b"/>
          <a:lstStyle/>
          <a:p>
            <a:pPr algn="ctr" fontAlgn="auto">
              <a:spcBef>
                <a:spcPts val="0"/>
              </a:spcBef>
              <a:spcAft>
                <a:spcPts val="0"/>
              </a:spcAft>
              <a:defRPr/>
            </a:pPr>
            <a:r>
              <a:rPr lang="pl-PL" sz="4200" spc="-1">
                <a:solidFill>
                  <a:srgbClr val="D16349"/>
                </a:solidFill>
                <a:uFill>
                  <a:solidFill>
                    <a:srgbClr val="FFFFFF"/>
                  </a:solidFill>
                </a:uFill>
                <a:latin typeface="Georgia"/>
                <a:cs typeface="+mn-cs"/>
              </a:rPr>
              <a:t>Thanks for watching </a:t>
            </a:r>
            <a:r>
              <a:rPr lang="pl-PL" sz="4200" spc="-1">
                <a:solidFill>
                  <a:srgbClr val="D16349"/>
                </a:solidFill>
                <a:uFill>
                  <a:solidFill>
                    <a:srgbClr val="FFFFFF"/>
                  </a:solidFill>
                </a:uFill>
                <a:latin typeface="Wingdings"/>
                <a:cs typeface="+mn-cs"/>
              </a:rPr>
              <a:t></a:t>
            </a:r>
            <a:endParaRPr lang="pl-PL" spc="-1">
              <a:solidFill>
                <a:srgbClr val="000000"/>
              </a:solidFill>
              <a:uFill>
                <a:solidFill>
                  <a:srgbClr val="FFFFFF"/>
                </a:solidFill>
              </a:uFill>
              <a:latin typeface="Georgia"/>
              <a:cs typeface="+mn-cs"/>
            </a:endParaRPr>
          </a:p>
        </p:txBody>
      </p:sp>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srcRect/>
          <a:stretch>
            <a:fillRect/>
          </a:stretch>
        </p:blipFill>
        <p:spPr bwMode="auto">
          <a:xfrm>
            <a:off x="179388" y="1412875"/>
            <a:ext cx="8785225" cy="5289550"/>
          </a:xfrm>
          <a:prstGeom prst="rect">
            <a:avLst/>
          </a:prstGeom>
          <a:noFill/>
          <a:ln w="9525">
            <a:noFill/>
            <a:miter lim="800000"/>
            <a:headEnd/>
            <a:tailEnd/>
          </a:ln>
        </p:spPr>
      </p:pic>
      <p:pic>
        <p:nvPicPr>
          <p:cNvPr id="167" name="Picture 5"/>
          <p:cNvPicPr/>
          <p:nvPr/>
        </p:nvPicPr>
        <p:blipFill>
          <a:blip r:embed="rId4"/>
          <a:stretch/>
        </p:blipFill>
        <p:spPr>
          <a:xfrm>
            <a:off x="3708000" y="3501000"/>
            <a:ext cx="1367640" cy="1367640"/>
          </a:xfrm>
          <a:prstGeom prst="rect">
            <a:avLst/>
          </a:prstGeom>
          <a:ln>
            <a:noFill/>
          </a:ln>
          <a:effectLst>
            <a:glow rad="63500">
              <a:schemeClr val="accent1">
                <a:satMod val="175000"/>
                <a:alpha val="40000"/>
              </a:schemeClr>
            </a:glow>
          </a:effectLst>
        </p:spPr>
      </p:pic>
      <p:sp>
        <p:nvSpPr>
          <p:cNvPr id="168" name="TextShape 1"/>
          <p:cNvSpPr txBox="1"/>
          <p:nvPr/>
        </p:nvSpPr>
        <p:spPr>
          <a:xfrm>
            <a:off x="395288" y="765175"/>
            <a:ext cx="8534400" cy="865188"/>
          </a:xfrm>
          <a:prstGeom prst="rect">
            <a:avLst/>
          </a:prstGeom>
          <a:noFill/>
          <a:ln>
            <a:noFill/>
          </a:ln>
        </p:spPr>
        <p:txBody>
          <a:bodyPr lIns="90000" tIns="45000" rIns="90000" bIns="45000" anchor="b"/>
          <a:lstStyle/>
          <a:p>
            <a:pPr algn="ctr" fontAlgn="auto">
              <a:spcBef>
                <a:spcPts val="0"/>
              </a:spcBef>
              <a:spcAft>
                <a:spcPts val="0"/>
              </a:spcAft>
              <a:defRPr/>
            </a:pPr>
            <a:r>
              <a:rPr lang="pl-PL" sz="3300" b="1" spc="-1">
                <a:solidFill>
                  <a:srgbClr val="7B9899"/>
                </a:solidFill>
                <a:uFill>
                  <a:solidFill>
                    <a:srgbClr val="FFFFFF"/>
                  </a:solidFill>
                </a:uFill>
                <a:latin typeface="Georgia"/>
                <a:cs typeface="+mn-cs"/>
              </a:rPr>
              <a:t>SCHOOL VOLUNTARY  CLUB WORKING  in the lower secondary school in Psary</a:t>
            </a:r>
            <a:endParaRPr lang="pl-PL" spc="-1">
              <a:solidFill>
                <a:srgbClr val="000000"/>
              </a:solidFill>
              <a:uFill>
                <a:solidFill>
                  <a:srgbClr val="FFFFFF"/>
                </a:solidFill>
              </a:uFill>
              <a:latin typeface="Georgia"/>
              <a:cs typeface="+mn-cs"/>
            </a:endParaRPr>
          </a:p>
        </p:txBody>
      </p:sp>
      <p:sp>
        <p:nvSpPr>
          <p:cNvPr id="169" name="TextShape 2"/>
          <p:cNvSpPr txBox="1"/>
          <p:nvPr/>
        </p:nvSpPr>
        <p:spPr>
          <a:xfrm>
            <a:off x="395288" y="1773238"/>
            <a:ext cx="8569325" cy="4679950"/>
          </a:xfrm>
          <a:prstGeom prst="rect">
            <a:avLst/>
          </a:prstGeom>
          <a:noFill/>
          <a:ln>
            <a:noFill/>
          </a:ln>
        </p:spPr>
        <p:txBody>
          <a:bodyPr lIns="90000" tIns="45000" rIns="90000" bIns="45000"/>
          <a:lstStyle/>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Volunteering is a voluntary, free, conscious work for the benefit of others or society as a whole, beyond family and friends’ relationship.</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School Voluntary Club is an initiative of the youth, dedicated to young people who want to help those who are in the greatest need, to respond actively to the needs of the environment,  to initiate actions in the school and local environment and  to support  charities or cultural actions. School Voluntaty Club works everywhere for people who need it. </a:t>
            </a:r>
          </a:p>
        </p:txBody>
      </p:sp>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Our Volunteers </a:t>
            </a:r>
            <a:endParaRPr lang="pl-PL" spc="-1">
              <a:solidFill>
                <a:srgbClr val="000000"/>
              </a:solidFill>
              <a:uFill>
                <a:solidFill>
                  <a:srgbClr val="FFFFFF"/>
                </a:solidFill>
              </a:uFill>
              <a:latin typeface="Georgia"/>
              <a:cs typeface="+mn-cs"/>
            </a:endParaRPr>
          </a:p>
        </p:txBody>
      </p:sp>
      <p:pic>
        <p:nvPicPr>
          <p:cNvPr id="46082" name="Symbol zastępczy zawartości 8"/>
          <p:cNvPicPr>
            <a:picLocks noChangeAspect="1" noChangeArrowheads="1"/>
          </p:cNvPicPr>
          <p:nvPr/>
        </p:nvPicPr>
        <p:blipFill>
          <a:blip r:embed="rId2"/>
          <a:srcRect/>
          <a:stretch>
            <a:fillRect/>
          </a:stretch>
        </p:blipFill>
        <p:spPr bwMode="auto">
          <a:xfrm>
            <a:off x="179388" y="1557338"/>
            <a:ext cx="4392612" cy="3295650"/>
          </a:xfrm>
          <a:prstGeom prst="rect">
            <a:avLst/>
          </a:prstGeom>
          <a:noFill/>
          <a:ln w="9525">
            <a:noFill/>
            <a:miter lim="800000"/>
            <a:headEnd/>
            <a:tailEnd/>
          </a:ln>
        </p:spPr>
      </p:pic>
      <p:pic>
        <p:nvPicPr>
          <p:cNvPr id="46083" name="Obraz 10"/>
          <p:cNvPicPr>
            <a:picLocks noChangeAspect="1" noChangeArrowheads="1"/>
          </p:cNvPicPr>
          <p:nvPr/>
        </p:nvPicPr>
        <p:blipFill>
          <a:blip r:embed="rId3"/>
          <a:srcRect/>
          <a:stretch>
            <a:fillRect/>
          </a:stretch>
        </p:blipFill>
        <p:spPr bwMode="auto">
          <a:xfrm>
            <a:off x="4572000" y="2997200"/>
            <a:ext cx="4392613" cy="3295650"/>
          </a:xfrm>
          <a:prstGeom prst="rect">
            <a:avLst/>
          </a:prstGeom>
          <a:noFill/>
          <a:ln w="9525">
            <a:noFill/>
            <a:miter lim="800000"/>
            <a:headEnd/>
            <a:tailEnd/>
          </a:ln>
        </p:spPr>
      </p:pic>
      <p:pic>
        <p:nvPicPr>
          <p:cNvPr id="46084" name="Picture 2"/>
          <p:cNvPicPr>
            <a:picLocks noChangeAspect="1" noChangeArrowheads="1"/>
          </p:cNvPicPr>
          <p:nvPr/>
        </p:nvPicPr>
        <p:blipFill>
          <a:blip r:embed="rId4"/>
          <a:srcRect/>
          <a:stretch>
            <a:fillRect/>
          </a:stretch>
        </p:blipFill>
        <p:spPr bwMode="auto">
          <a:xfrm>
            <a:off x="3635375" y="2852738"/>
            <a:ext cx="1944688" cy="1944687"/>
          </a:xfrm>
          <a:prstGeom prst="rect">
            <a:avLst/>
          </a:prstGeom>
          <a:noFill/>
          <a:ln w="9525">
            <a:noFill/>
            <a:miter lim="800000"/>
            <a:headEnd/>
            <a:tailEnd/>
          </a:ln>
        </p:spPr>
      </p:pic>
      <p:sp>
        <p:nvSpPr>
          <p:cNvPr id="174" name="TextShape 2"/>
          <p:cNvSpPr txBox="1"/>
          <p:nvPr/>
        </p:nvSpPr>
        <p:spPr>
          <a:xfrm>
            <a:off x="4800600" y="1371600"/>
            <a:ext cx="4038600" cy="4681538"/>
          </a:xfrm>
          <a:prstGeom prst="rect">
            <a:avLst/>
          </a:prstGeom>
          <a:noFill/>
          <a:ln>
            <a:noFill/>
          </a:ln>
        </p:spPr>
        <p:txBody>
          <a:bodyPr lIns="90000" tIns="45000" rIns="90000" bIns="45000"/>
          <a:lstStyle/>
          <a:p>
            <a:pPr fontAlgn="auto">
              <a:spcBef>
                <a:spcPts val="0"/>
              </a:spcBef>
              <a:spcAft>
                <a:spcPts val="0"/>
              </a:spcAft>
              <a:defRPr/>
            </a:pPr>
            <a:endParaRPr lang="pl-PL" sz="2700" spc="-1">
              <a:solidFill>
                <a:srgbClr val="000000"/>
              </a:solidFill>
              <a:uFill>
                <a:solidFill>
                  <a:srgbClr val="FFFFFF"/>
                </a:solidFill>
              </a:uFill>
              <a:latin typeface="Georgia"/>
              <a:cs typeface="+mn-cs"/>
            </a:endParaRPr>
          </a:p>
        </p:txBody>
      </p:sp>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Our Volunteers</a:t>
            </a:r>
            <a:endParaRPr lang="pl-PL" spc="-1">
              <a:solidFill>
                <a:srgbClr val="000000"/>
              </a:solidFill>
              <a:uFill>
                <a:solidFill>
                  <a:srgbClr val="FFFFFF"/>
                </a:solidFill>
              </a:uFill>
              <a:latin typeface="Georgia"/>
              <a:cs typeface="+mn-cs"/>
            </a:endParaRPr>
          </a:p>
        </p:txBody>
      </p:sp>
      <p:sp>
        <p:nvSpPr>
          <p:cNvPr id="176" name="TextShape 2"/>
          <p:cNvSpPr txBox="1"/>
          <p:nvPr/>
        </p:nvSpPr>
        <p:spPr>
          <a:xfrm>
            <a:off x="4859338" y="4797425"/>
            <a:ext cx="4427537" cy="287338"/>
          </a:xfrm>
          <a:prstGeom prst="rect">
            <a:avLst/>
          </a:prstGeom>
          <a:noFill/>
          <a:ln>
            <a:noFill/>
          </a:ln>
        </p:spPr>
        <p:txBody>
          <a:bodyPr lIns="90000" tIns="45000" rIns="90000" bIns="45000"/>
          <a:lstStyle/>
          <a:p>
            <a:pPr marL="274320" indent="-273960" fontAlgn="auto">
              <a:spcBef>
                <a:spcPts val="0"/>
              </a:spcBef>
              <a:spcAft>
                <a:spcPts val="0"/>
              </a:spcAft>
              <a:defRPr/>
            </a:pPr>
            <a:r>
              <a:rPr lang="pl-PL" sz="2400" spc="-1">
                <a:solidFill>
                  <a:srgbClr val="000000"/>
                </a:solidFill>
                <a:uFill>
                  <a:solidFill>
                    <a:srgbClr val="FFFFFF"/>
                  </a:solidFill>
                </a:uFill>
                <a:latin typeface="Georgia"/>
                <a:cs typeface="+mn-cs"/>
              </a:rPr>
              <a:t>But, there are much more school volunteers!</a:t>
            </a:r>
            <a:endParaRPr lang="pl-PL" sz="2700" spc="-1">
              <a:solidFill>
                <a:srgbClr val="000000"/>
              </a:solidFill>
              <a:uFill>
                <a:solidFill>
                  <a:srgbClr val="FFFFFF"/>
                </a:solidFill>
              </a:uFill>
              <a:latin typeface="Georgia"/>
              <a:cs typeface="+mn-cs"/>
            </a:endParaRPr>
          </a:p>
        </p:txBody>
      </p:sp>
      <p:pic>
        <p:nvPicPr>
          <p:cNvPr id="47107" name="Obraz 3"/>
          <p:cNvPicPr>
            <a:picLocks noChangeAspect="1" noChangeArrowheads="1"/>
          </p:cNvPicPr>
          <p:nvPr/>
        </p:nvPicPr>
        <p:blipFill>
          <a:blip r:embed="rId2"/>
          <a:srcRect/>
          <a:stretch>
            <a:fillRect/>
          </a:stretch>
        </p:blipFill>
        <p:spPr bwMode="auto">
          <a:xfrm>
            <a:off x="252413" y="2997200"/>
            <a:ext cx="4391025" cy="3295650"/>
          </a:xfrm>
          <a:prstGeom prst="rect">
            <a:avLst/>
          </a:prstGeom>
          <a:noFill/>
          <a:ln w="9525">
            <a:noFill/>
            <a:miter lim="800000"/>
            <a:headEnd/>
            <a:tailEnd/>
          </a:ln>
        </p:spPr>
      </p:pic>
      <p:pic>
        <p:nvPicPr>
          <p:cNvPr id="47108" name="Symbol zastępczy zawartości 7"/>
          <p:cNvPicPr>
            <a:picLocks noChangeAspect="1" noChangeArrowheads="1"/>
          </p:cNvPicPr>
          <p:nvPr/>
        </p:nvPicPr>
        <p:blipFill>
          <a:blip r:embed="rId3"/>
          <a:srcRect/>
          <a:stretch>
            <a:fillRect/>
          </a:stretch>
        </p:blipFill>
        <p:spPr bwMode="auto">
          <a:xfrm>
            <a:off x="4646613" y="1557338"/>
            <a:ext cx="4221162" cy="3167062"/>
          </a:xfrm>
          <a:prstGeom prst="rect">
            <a:avLst/>
          </a:prstGeom>
          <a:noFill/>
          <a:ln w="9525">
            <a:noFill/>
            <a:miter lim="800000"/>
            <a:headEnd/>
            <a:tailEnd/>
          </a:ln>
        </p:spPr>
      </p:pic>
      <p:pic>
        <p:nvPicPr>
          <p:cNvPr id="47109" name="Picture 3"/>
          <p:cNvPicPr>
            <a:picLocks noChangeAspect="1" noChangeArrowheads="1"/>
          </p:cNvPicPr>
          <p:nvPr/>
        </p:nvPicPr>
        <p:blipFill>
          <a:blip r:embed="rId4"/>
          <a:srcRect/>
          <a:stretch>
            <a:fillRect/>
          </a:stretch>
        </p:blipFill>
        <p:spPr bwMode="auto">
          <a:xfrm>
            <a:off x="3851275" y="3213100"/>
            <a:ext cx="1455738" cy="14097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Objectives of  School Voluntary Club</a:t>
            </a:r>
            <a:endParaRPr lang="pl-PL" spc="-1">
              <a:solidFill>
                <a:srgbClr val="000000"/>
              </a:solidFill>
              <a:uFill>
                <a:solidFill>
                  <a:srgbClr val="FFFFFF"/>
                </a:solidFill>
              </a:uFill>
              <a:latin typeface="Georgia"/>
              <a:cs typeface="+mn-cs"/>
            </a:endParaRPr>
          </a:p>
        </p:txBody>
      </p:sp>
      <p:sp>
        <p:nvSpPr>
          <p:cNvPr id="181" name="TextShape 2"/>
          <p:cNvSpPr txBox="1"/>
          <p:nvPr/>
        </p:nvSpPr>
        <p:spPr>
          <a:xfrm>
            <a:off x="301625" y="1527175"/>
            <a:ext cx="8504238" cy="4572000"/>
          </a:xfrm>
          <a:prstGeom prst="rect">
            <a:avLst/>
          </a:prstGeom>
          <a:noFill/>
          <a:ln>
            <a:noFill/>
          </a:ln>
        </p:spPr>
        <p:txBody>
          <a:bodyPr lIns="90000" tIns="45000" rIns="90000" bIns="45000"/>
          <a:lstStyle/>
          <a:p>
            <a:pPr marL="514350" indent="-512763">
              <a:buClr>
                <a:srgbClr val="D16349"/>
              </a:buClr>
              <a:buSzPct val="85000"/>
              <a:buFont typeface="Georgia" pitchFamily="18" charset="0"/>
              <a:buAutoNum type="arabicPeriod"/>
            </a:pPr>
            <a:r>
              <a:rPr lang="pl-PL" sz="2700">
                <a:solidFill>
                  <a:srgbClr val="000000"/>
                </a:solidFill>
                <a:latin typeface="Georgia" pitchFamily="18" charset="0"/>
                <a:cs typeface="DejaVu Sans" pitchFamily="34" charset="0"/>
              </a:rPr>
              <a:t>Involvement of young people in conscious, voluntary and unpaid/non profit  help, getting to know the idea of ​​volunteering</a:t>
            </a:r>
          </a:p>
          <a:p>
            <a:pPr marL="514350" indent="-512763">
              <a:buClr>
                <a:srgbClr val="D16349"/>
              </a:buClr>
              <a:buSzPct val="85000"/>
              <a:buFont typeface="Georgia" pitchFamily="18" charset="0"/>
              <a:buAutoNum type="arabicPeriod"/>
            </a:pPr>
            <a:r>
              <a:rPr lang="pl-PL" sz="2700">
                <a:solidFill>
                  <a:srgbClr val="000000"/>
                </a:solidFill>
                <a:latin typeface="Georgia" pitchFamily="18" charset="0"/>
                <a:cs typeface="DejaVu Sans" pitchFamily="34" charset="0"/>
              </a:rPr>
              <a:t>Developing the attitude of commitment to those in need, help, openness and sensitivity to the needs of others, kindness and selflessness.</a:t>
            </a:r>
          </a:p>
          <a:p>
            <a:pPr marL="514350" indent="-512763">
              <a:buClr>
                <a:srgbClr val="D16349"/>
              </a:buClr>
              <a:buSzPct val="85000"/>
              <a:buFont typeface="Georgia" pitchFamily="18" charset="0"/>
              <a:buAutoNum type="arabicPeriod"/>
            </a:pPr>
            <a:r>
              <a:rPr lang="pl-PL" sz="2700">
                <a:solidFill>
                  <a:srgbClr val="000000"/>
                </a:solidFill>
                <a:latin typeface="Georgia" pitchFamily="18" charset="0"/>
                <a:cs typeface="DejaVu Sans" pitchFamily="34" charset="0"/>
              </a:rPr>
              <a:t>Active actions in the area of ​​peer support, cultural life and  protection of the environment </a:t>
            </a:r>
          </a:p>
          <a:p>
            <a:pPr marL="514350" indent="-512763">
              <a:buClr>
                <a:srgbClr val="D16349"/>
              </a:buClr>
              <a:buSzPct val="85000"/>
              <a:buFont typeface="Georgia" pitchFamily="18" charset="0"/>
              <a:buAutoNum type="arabicPeriod"/>
            </a:pPr>
            <a:r>
              <a:rPr lang="pl-PL" sz="2700">
                <a:solidFill>
                  <a:srgbClr val="000000"/>
                </a:solidFill>
                <a:latin typeface="Georgia" pitchFamily="18" charset="0"/>
                <a:cs typeface="DejaVu Sans" pitchFamily="34" charset="0"/>
              </a:rPr>
              <a:t>Developing a system of  young people's involvement in the activities of a voluntary work and using their skills and enthusiasm to work for school and the school environment</a:t>
            </a:r>
          </a:p>
          <a:p>
            <a:pPr marL="514350" indent="-512763"/>
            <a:endParaRPr lang="pl-PL" sz="2700">
              <a:solidFill>
                <a:srgbClr val="000000"/>
              </a:solidFill>
              <a:latin typeface="Georgia" pitchFamily="18" charset="0"/>
              <a:cs typeface="DejaVu Sans" pitchFamily="34" charset="0"/>
            </a:endParaRPr>
          </a:p>
          <a:p>
            <a:pPr marL="514350" indent="-512763"/>
            <a:endParaRPr lang="pl-PL" sz="2700">
              <a:solidFill>
                <a:srgbClr val="000000"/>
              </a:solidFill>
              <a:latin typeface="Georgia" pitchFamily="18" charset="0"/>
              <a:cs typeface="DejaVu Sans" pitchFamily="34" charset="0"/>
            </a:endParaRPr>
          </a:p>
        </p:txBody>
      </p:sp>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Objectives of  School Voluntary Club</a:t>
            </a:r>
            <a:endParaRPr lang="pl-PL" spc="-1">
              <a:solidFill>
                <a:srgbClr val="000000"/>
              </a:solidFill>
              <a:uFill>
                <a:solidFill>
                  <a:srgbClr val="FFFFFF"/>
                </a:solidFill>
              </a:uFill>
              <a:latin typeface="Georgia"/>
              <a:cs typeface="+mn-cs"/>
            </a:endParaRPr>
          </a:p>
        </p:txBody>
      </p:sp>
      <p:sp>
        <p:nvSpPr>
          <p:cNvPr id="183" name="TextShape 2"/>
          <p:cNvSpPr txBox="1"/>
          <p:nvPr/>
        </p:nvSpPr>
        <p:spPr>
          <a:xfrm>
            <a:off x="301625" y="1527175"/>
            <a:ext cx="8504238" cy="4572000"/>
          </a:xfrm>
          <a:prstGeom prst="rect">
            <a:avLst/>
          </a:prstGeom>
          <a:noFill/>
          <a:ln>
            <a:noFill/>
          </a:ln>
        </p:spPr>
        <p:txBody>
          <a:bodyPr lIns="90000" tIns="45000" rIns="90000" bIns="45000"/>
          <a:lstStyle/>
          <a:p>
            <a:pPr marL="514350" indent="-512763">
              <a:buClr>
                <a:srgbClr val="D16349"/>
              </a:buClr>
              <a:buSzPct val="85000"/>
              <a:buFont typeface="Georgia" pitchFamily="18" charset="0"/>
              <a:buAutoNum type="arabicPeriod" startAt="5"/>
            </a:pPr>
            <a:r>
              <a:rPr lang="pl-PL" sz="2700">
                <a:solidFill>
                  <a:srgbClr val="000000"/>
                </a:solidFill>
                <a:latin typeface="Georgia" pitchFamily="18" charset="0"/>
                <a:cs typeface="DejaVu Sans" pitchFamily="34" charset="0"/>
              </a:rPr>
              <a:t>Preparation of lower secondary school students to take voluntary action for the environment and the local schools</a:t>
            </a:r>
          </a:p>
          <a:p>
            <a:pPr marL="514350" indent="-512763">
              <a:buClr>
                <a:srgbClr val="D16349"/>
              </a:buClr>
              <a:buSzPct val="85000"/>
              <a:buFont typeface="Georgia" pitchFamily="18" charset="0"/>
              <a:buAutoNum type="arabicPeriod" startAt="5"/>
            </a:pPr>
            <a:r>
              <a:rPr lang="pl-PL" sz="2700">
                <a:solidFill>
                  <a:srgbClr val="000000"/>
                </a:solidFill>
                <a:latin typeface="Georgia" pitchFamily="18" charset="0"/>
                <a:cs typeface="DejaVu Sans" pitchFamily="34" charset="0"/>
              </a:rPr>
              <a:t>Supporting interesting initiatives </a:t>
            </a:r>
          </a:p>
          <a:p>
            <a:pPr marL="514350" indent="-512763">
              <a:buClr>
                <a:srgbClr val="D16349"/>
              </a:buClr>
              <a:buSzPct val="85000"/>
              <a:buFont typeface="Georgia" pitchFamily="18" charset="0"/>
              <a:buAutoNum type="arabicPeriod" startAt="5"/>
            </a:pPr>
            <a:r>
              <a:rPr lang="pl-PL" sz="2700">
                <a:solidFill>
                  <a:srgbClr val="000000"/>
                </a:solidFill>
                <a:latin typeface="Georgia" pitchFamily="18" charset="0"/>
                <a:cs typeface="DejaVu Sans" pitchFamily="34" charset="0"/>
              </a:rPr>
              <a:t>The promotion of volunteering                                    in the school</a:t>
            </a:r>
          </a:p>
          <a:p>
            <a:pPr marL="514350" indent="-512763">
              <a:buClr>
                <a:srgbClr val="D16349"/>
              </a:buClr>
              <a:buSzPct val="85000"/>
              <a:buFont typeface="Georgia" pitchFamily="18" charset="0"/>
              <a:buAutoNum type="arabicPeriod" startAt="5"/>
            </a:pPr>
            <a:r>
              <a:rPr lang="pl-PL" sz="2700">
                <a:solidFill>
                  <a:srgbClr val="000000"/>
                </a:solidFill>
                <a:latin typeface="Georgia" pitchFamily="18" charset="0"/>
                <a:cs typeface="DejaVu Sans" pitchFamily="34" charset="0"/>
              </a:rPr>
              <a:t>School Voluntary Club is also                                  engaged in supporting certain                                  charity events for e</a:t>
            </a:r>
            <a:r>
              <a:rPr lang="pl-PL" sz="2700">
                <a:solidFill>
                  <a:srgbClr val="000000"/>
                </a:solidFill>
                <a:cs typeface="DejaVu Sans" pitchFamily="34" charset="0"/>
              </a:rPr>
              <a:t>x</a:t>
            </a:r>
            <a:r>
              <a:rPr lang="pl-PL" sz="2700">
                <a:solidFill>
                  <a:srgbClr val="000000"/>
                </a:solidFill>
                <a:latin typeface="Georgia" pitchFamily="18" charset="0"/>
                <a:cs typeface="DejaVu Sans" pitchFamily="34" charset="0"/>
              </a:rPr>
              <a:t>ample                                          Easter charity collection.</a:t>
            </a:r>
          </a:p>
        </p:txBody>
      </p:sp>
      <p:pic>
        <p:nvPicPr>
          <p:cNvPr id="49155" name="Picture 2"/>
          <p:cNvPicPr>
            <a:picLocks noChangeAspect="1" noChangeArrowheads="1"/>
          </p:cNvPicPr>
          <p:nvPr/>
        </p:nvPicPr>
        <p:blipFill>
          <a:blip r:embed="rId2"/>
          <a:srcRect/>
          <a:stretch>
            <a:fillRect/>
          </a:stretch>
        </p:blipFill>
        <p:spPr bwMode="auto">
          <a:xfrm>
            <a:off x="5435600" y="2852738"/>
            <a:ext cx="3563938" cy="3563937"/>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3"/>
          <p:cNvPicPr>
            <a:picLocks noChangeAspect="1" noChangeArrowheads="1"/>
          </p:cNvPicPr>
          <p:nvPr/>
        </p:nvPicPr>
        <p:blipFill>
          <a:blip r:embed="rId2"/>
          <a:srcRect/>
          <a:stretch>
            <a:fillRect/>
          </a:stretch>
        </p:blipFill>
        <p:spPr bwMode="auto">
          <a:xfrm>
            <a:off x="3132138" y="4508500"/>
            <a:ext cx="2952750" cy="2214563"/>
          </a:xfrm>
          <a:prstGeom prst="rect">
            <a:avLst/>
          </a:prstGeom>
          <a:noFill/>
          <a:ln w="9525">
            <a:noFill/>
            <a:miter lim="800000"/>
            <a:headEnd/>
            <a:tailEnd/>
          </a:ln>
        </p:spPr>
      </p:pic>
      <p:sp>
        <p:nvSpPr>
          <p:cNvPr id="186"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Some Photos From Our 1st Meeting</a:t>
            </a:r>
            <a:endParaRPr lang="pl-PL" spc="-1">
              <a:solidFill>
                <a:srgbClr val="000000"/>
              </a:solidFill>
              <a:uFill>
                <a:solidFill>
                  <a:srgbClr val="FFFFFF"/>
                </a:solidFill>
              </a:uFill>
              <a:latin typeface="Georgia"/>
              <a:cs typeface="+mn-cs"/>
            </a:endParaRPr>
          </a:p>
        </p:txBody>
      </p:sp>
      <p:pic>
        <p:nvPicPr>
          <p:cNvPr id="50179" name="Symbol zastępczy zawartości 3"/>
          <p:cNvPicPr>
            <a:picLocks noChangeAspect="1" noChangeArrowheads="1"/>
          </p:cNvPicPr>
          <p:nvPr/>
        </p:nvPicPr>
        <p:blipFill>
          <a:blip r:embed="rId3"/>
          <a:srcRect/>
          <a:stretch>
            <a:fillRect/>
          </a:stretch>
        </p:blipFill>
        <p:spPr bwMode="auto">
          <a:xfrm>
            <a:off x="5219700" y="4005263"/>
            <a:ext cx="3744913" cy="2725737"/>
          </a:xfrm>
          <a:prstGeom prst="rect">
            <a:avLst/>
          </a:prstGeom>
          <a:noFill/>
          <a:ln w="9525">
            <a:noFill/>
            <a:miter lim="800000"/>
            <a:headEnd/>
            <a:tailEnd/>
          </a:ln>
        </p:spPr>
      </p:pic>
      <p:pic>
        <p:nvPicPr>
          <p:cNvPr id="50180" name="Obraz 4"/>
          <p:cNvPicPr>
            <a:picLocks noChangeAspect="1" noChangeArrowheads="1"/>
          </p:cNvPicPr>
          <p:nvPr/>
        </p:nvPicPr>
        <p:blipFill>
          <a:blip r:embed="rId4"/>
          <a:srcRect/>
          <a:stretch>
            <a:fillRect/>
          </a:stretch>
        </p:blipFill>
        <p:spPr bwMode="auto">
          <a:xfrm>
            <a:off x="179388" y="3932238"/>
            <a:ext cx="3671887" cy="2808287"/>
          </a:xfrm>
          <a:prstGeom prst="rect">
            <a:avLst/>
          </a:prstGeom>
          <a:noFill/>
          <a:ln w="9525">
            <a:noFill/>
            <a:miter lim="800000"/>
            <a:headEnd/>
            <a:tailEnd/>
          </a:ln>
        </p:spPr>
      </p:pic>
      <p:pic>
        <p:nvPicPr>
          <p:cNvPr id="50181" name="Obraz 5"/>
          <p:cNvPicPr>
            <a:picLocks noChangeAspect="1" noChangeArrowheads="1"/>
          </p:cNvPicPr>
          <p:nvPr/>
        </p:nvPicPr>
        <p:blipFill>
          <a:blip r:embed="rId5"/>
          <a:srcRect/>
          <a:stretch>
            <a:fillRect/>
          </a:stretch>
        </p:blipFill>
        <p:spPr bwMode="auto">
          <a:xfrm>
            <a:off x="2555875" y="1628775"/>
            <a:ext cx="3816350" cy="2862263"/>
          </a:xfrm>
          <a:prstGeom prst="rect">
            <a:avLst/>
          </a:prstGeom>
          <a:noFill/>
          <a:ln w="9525">
            <a:noFill/>
            <a:miter lim="800000"/>
            <a:headEnd/>
            <a:tailEnd/>
          </a:ln>
        </p:spPr>
      </p:pic>
      <p:pic>
        <p:nvPicPr>
          <p:cNvPr id="50182" name="Picture 15"/>
          <p:cNvPicPr>
            <a:picLocks noChangeAspect="1" noChangeArrowheads="1"/>
          </p:cNvPicPr>
          <p:nvPr/>
        </p:nvPicPr>
        <p:blipFill>
          <a:blip r:embed="rId6"/>
          <a:srcRect/>
          <a:stretch>
            <a:fillRect/>
          </a:stretch>
        </p:blipFill>
        <p:spPr bwMode="auto">
          <a:xfrm>
            <a:off x="4284663" y="4652963"/>
            <a:ext cx="558800" cy="558800"/>
          </a:xfrm>
          <a:prstGeom prst="rect">
            <a:avLst/>
          </a:prstGeom>
          <a:noFill/>
          <a:ln w="9525">
            <a:noFill/>
            <a:miter lim="800000"/>
            <a:headEnd/>
            <a:tailEnd/>
          </a:ln>
        </p:spPr>
      </p:pic>
      <p:pic>
        <p:nvPicPr>
          <p:cNvPr id="50183" name="Picture 16"/>
          <p:cNvPicPr>
            <a:picLocks noChangeAspect="1" noChangeArrowheads="1"/>
          </p:cNvPicPr>
          <p:nvPr/>
        </p:nvPicPr>
        <p:blipFill>
          <a:blip r:embed="rId7"/>
          <a:srcRect/>
          <a:stretch>
            <a:fillRect/>
          </a:stretch>
        </p:blipFill>
        <p:spPr bwMode="auto">
          <a:xfrm>
            <a:off x="6516688" y="1917700"/>
            <a:ext cx="2095500" cy="1731963"/>
          </a:xfrm>
          <a:prstGeom prst="rect">
            <a:avLst/>
          </a:prstGeom>
          <a:noFill/>
          <a:ln w="9525">
            <a:noFill/>
            <a:miter lim="800000"/>
            <a:headEnd/>
            <a:tailEnd/>
          </a:ln>
        </p:spPr>
      </p:pic>
      <p:pic>
        <p:nvPicPr>
          <p:cNvPr id="50184" name="Picture 17"/>
          <p:cNvPicPr>
            <a:picLocks noChangeAspect="1" noChangeArrowheads="1"/>
          </p:cNvPicPr>
          <p:nvPr/>
        </p:nvPicPr>
        <p:blipFill>
          <a:blip r:embed="rId7"/>
          <a:srcRect/>
          <a:stretch>
            <a:fillRect/>
          </a:stretch>
        </p:blipFill>
        <p:spPr bwMode="auto">
          <a:xfrm>
            <a:off x="323850" y="1844675"/>
            <a:ext cx="2095500" cy="17335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301625" y="228600"/>
            <a:ext cx="8534400" cy="758825"/>
          </a:xfrm>
          <a:prstGeom prst="rect">
            <a:avLst/>
          </a:prstGeom>
          <a:noFill/>
          <a:ln>
            <a:noFill/>
          </a:ln>
        </p:spPr>
        <p:txBody>
          <a:bodyPr lIns="90000" tIns="45000" rIns="90000" bIns="45000" anchor="b"/>
          <a:lstStyle/>
          <a:p>
            <a:pPr algn="ctr" fontAlgn="auto">
              <a:spcBef>
                <a:spcPts val="0"/>
              </a:spcBef>
              <a:spcAft>
                <a:spcPts val="0"/>
              </a:spcAft>
              <a:defRPr/>
            </a:pPr>
            <a:r>
              <a:rPr lang="pl-PL" sz="3300" spc="-1">
                <a:solidFill>
                  <a:srgbClr val="7B9899"/>
                </a:solidFill>
                <a:uFill>
                  <a:solidFill>
                    <a:srgbClr val="FFFFFF"/>
                  </a:solidFill>
                </a:uFill>
                <a:latin typeface="Georgia"/>
                <a:cs typeface="+mn-cs"/>
              </a:rPr>
              <a:t> The Activity of School Voluntary Club</a:t>
            </a:r>
            <a:endParaRPr lang="pl-PL" spc="-1">
              <a:solidFill>
                <a:srgbClr val="000000"/>
              </a:solidFill>
              <a:uFill>
                <a:solidFill>
                  <a:srgbClr val="FFFFFF"/>
                </a:solidFill>
              </a:uFill>
              <a:latin typeface="Georgia"/>
              <a:cs typeface="+mn-cs"/>
            </a:endParaRPr>
          </a:p>
        </p:txBody>
      </p:sp>
      <p:sp>
        <p:nvSpPr>
          <p:cNvPr id="194" name="TextShape 2"/>
          <p:cNvSpPr txBox="1"/>
          <p:nvPr/>
        </p:nvSpPr>
        <p:spPr>
          <a:xfrm>
            <a:off x="301625" y="1527175"/>
            <a:ext cx="8504238" cy="4572000"/>
          </a:xfrm>
          <a:prstGeom prst="rect">
            <a:avLst/>
          </a:prstGeom>
          <a:noFill/>
          <a:ln>
            <a:noFill/>
          </a:ln>
        </p:spPr>
        <p:txBody>
          <a:bodyPr lIns="90000" tIns="45000" rIns="90000" bIns="45000"/>
          <a:lstStyle/>
          <a:p>
            <a:pPr marL="274320" indent="-273960" fontAlgn="auto">
              <a:spcBef>
                <a:spcPts val="0"/>
              </a:spcBef>
              <a:spcAft>
                <a:spcPts val="0"/>
              </a:spcAft>
              <a:defRPr/>
            </a:pPr>
            <a:r>
              <a:rPr lang="pl-PL" sz="2700" spc="-1">
                <a:solidFill>
                  <a:srgbClr val="000000"/>
                </a:solidFill>
                <a:uFill>
                  <a:solidFill>
                    <a:srgbClr val="FFFFFF"/>
                  </a:solidFill>
                </a:uFill>
                <a:latin typeface="Georgia"/>
                <a:cs typeface="+mn-cs"/>
              </a:rPr>
              <a:t>	The activity of the volunteers participating in the project is focused on two main areas: the school, environment and the local environment (external). It includes:</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Peer education</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Collecting food and clothing for the poor people</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Helping in  the Orphanage.</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Helping in Social Assistance Centre.</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Helping in animals shelters.</a:t>
            </a:r>
          </a:p>
          <a:p>
            <a:pPr marL="274320" indent="-273960" fontAlgn="auto">
              <a:spcBef>
                <a:spcPts val="0"/>
              </a:spcBef>
              <a:spcAft>
                <a:spcPts val="0"/>
              </a:spcAft>
              <a:buClr>
                <a:srgbClr val="D16349"/>
              </a:buClr>
              <a:buSzPct val="85000"/>
              <a:buFont typeface="Wingdings 2" charset="2"/>
              <a:buChar char=""/>
              <a:defRPr/>
            </a:pPr>
            <a:r>
              <a:rPr lang="pl-PL" sz="2700" spc="-1">
                <a:solidFill>
                  <a:srgbClr val="000000"/>
                </a:solidFill>
                <a:uFill>
                  <a:solidFill>
                    <a:srgbClr val="FFFFFF"/>
                  </a:solidFill>
                </a:uFill>
                <a:latin typeface="Georgia"/>
                <a:cs typeface="+mn-cs"/>
              </a:rPr>
              <a:t>Street money collections</a:t>
            </a:r>
          </a:p>
          <a:p>
            <a:pPr fontAlgn="auto">
              <a:spcBef>
                <a:spcPts val="0"/>
              </a:spcBef>
              <a:spcAft>
                <a:spcPts val="0"/>
              </a:spcAft>
              <a:defRPr/>
            </a:pPr>
            <a:endParaRPr lang="pl-PL" sz="2700" spc="-1">
              <a:solidFill>
                <a:srgbClr val="000000"/>
              </a:solidFill>
              <a:uFill>
                <a:solidFill>
                  <a:srgbClr val="FFFFFF"/>
                </a:solidFill>
              </a:uFill>
              <a:latin typeface="Georgia"/>
              <a:cs typeface="+mn-cs"/>
            </a:endParaRPr>
          </a:p>
        </p:txBody>
      </p:sp>
      <p:pic>
        <p:nvPicPr>
          <p:cNvPr id="51203" name="Picture 9"/>
          <p:cNvPicPr>
            <a:picLocks noChangeAspect="1" noChangeArrowheads="1"/>
          </p:cNvPicPr>
          <p:nvPr/>
        </p:nvPicPr>
        <p:blipFill>
          <a:blip r:embed="rId2"/>
          <a:srcRect/>
          <a:stretch>
            <a:fillRect/>
          </a:stretch>
        </p:blipFill>
        <p:spPr bwMode="auto">
          <a:xfrm>
            <a:off x="6443663" y="4076700"/>
            <a:ext cx="1990725" cy="17716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239</TotalTime>
  <Words>489</Words>
  <Application>LibreOffice/5.1.1.3$Windows_x86 LibreOffice_project/89f508ef3ecebd2cfb8e1def0f0ba9a803b88a6d</Application>
  <PresentationFormat>Pokaz na ekranie (4:3)</PresentationFormat>
  <Paragraphs>60</Paragraphs>
  <Slides>23</Slides>
  <Notes>2</Notes>
  <HiddenSlides>0</HiddenSlides>
  <MMClips>0</MMClips>
  <ScaleCrop>false</ScaleCrop>
  <HeadingPairs>
    <vt:vector size="6" baseType="variant">
      <vt:variant>
        <vt:lpstr>Używane czcionki</vt:lpstr>
      </vt:variant>
      <vt:variant>
        <vt:i4>6</vt:i4>
      </vt:variant>
      <vt:variant>
        <vt:lpstr>Szablon projektu</vt:lpstr>
      </vt:variant>
      <vt:variant>
        <vt:i4>39</vt:i4>
      </vt:variant>
      <vt:variant>
        <vt:lpstr>Tytuły slajdów</vt:lpstr>
      </vt:variant>
      <vt:variant>
        <vt:i4>23</vt:i4>
      </vt:variant>
    </vt:vector>
  </HeadingPairs>
  <TitlesOfParts>
    <vt:vector size="68" baseType="lpstr">
      <vt:lpstr>Arial</vt:lpstr>
      <vt:lpstr>DejaVu Sans</vt:lpstr>
      <vt:lpstr>Georgia</vt:lpstr>
      <vt:lpstr>Times New Roman</vt:lpstr>
      <vt:lpstr>Wingdings 2</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Volunteers 2016/2017</dc:title>
  <dc:subject/>
  <dc:creator>Julia</dc:creator>
  <dc:description/>
  <cp:lastModifiedBy>nauczyciel</cp:lastModifiedBy>
  <cp:revision>27</cp:revision>
  <dcterms:created xsi:type="dcterms:W3CDTF">2016-12-04T10:20:23Z</dcterms:created>
  <dcterms:modified xsi:type="dcterms:W3CDTF">2016-12-12T10:30:54Z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